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306" r:id="rId3"/>
    <p:sldId id="261" r:id="rId4"/>
    <p:sldId id="272" r:id="rId5"/>
    <p:sldId id="259" r:id="rId6"/>
    <p:sldId id="304" r:id="rId7"/>
    <p:sldId id="273" r:id="rId8"/>
    <p:sldId id="308" r:id="rId9"/>
    <p:sldId id="307" r:id="rId10"/>
    <p:sldId id="263" r:id="rId11"/>
    <p:sldId id="315" r:id="rId12"/>
    <p:sldId id="320" r:id="rId13"/>
    <p:sldId id="321" r:id="rId14"/>
    <p:sldId id="322" r:id="rId15"/>
    <p:sldId id="266" r:id="rId16"/>
    <p:sldId id="309" r:id="rId17"/>
    <p:sldId id="324" r:id="rId18"/>
    <p:sldId id="285" r:id="rId19"/>
    <p:sldId id="319" r:id="rId20"/>
    <p:sldId id="325" r:id="rId21"/>
    <p:sldId id="326" r:id="rId22"/>
  </p:sldIdLst>
  <p:sldSz cx="9144000" cy="5143500" type="screen16x9"/>
  <p:notesSz cx="6858000" cy="9144000"/>
  <p:embeddedFontLst>
    <p:embeddedFont>
      <p:font typeface="Black Han Sans" panose="020B0604020202020204" charset="-127"/>
      <p:regular r:id="rId24"/>
    </p:embeddedFont>
    <p:embeddedFont>
      <p:font typeface="ABeeZee" panose="020B060402020202020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T Sans" panose="020B05030202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3DB489-A906-45B0-B741-99045661F356}">
  <a:tblStyle styleId="{D93DB489-A906-45B0-B741-99045661F3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61396" autoAdjust="0"/>
  </p:normalViewPr>
  <p:slideViewPr>
    <p:cSldViewPr snapToGrid="0" showGuides="1">
      <p:cViewPr varScale="1">
        <p:scale>
          <a:sx n="67" d="100"/>
          <a:sy n="67" d="100"/>
        </p:scale>
        <p:origin x="2074" y="3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8" name="Google Shape;4468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Input size (matches the features map), output size matches the number of classes (different hand gestures)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Batch normalization and </a:t>
            </a:r>
            <a:r>
              <a:rPr lang="en-US" dirty="0" err="1"/>
              <a:t>drouput</a:t>
            </a:r>
            <a:r>
              <a:rPr lang="en-US" dirty="0"/>
              <a:t> layers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Not so deep, not sophisticated! -&gt; Lots of room for improvements as the tasks becomes more complicated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Google Shape;4559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0" name="Google Shape;4560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- Reproducing last year results with the refactored code and simplified pipeline.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668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Google Shape;4559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0" name="Google Shape;4560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Adding our new position (moving hand)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Results are pretty much the same, no significant performance degradation.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479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Google Shape;4559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0" name="Google Shape;4560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- Just to show that the movement of the hand doesn’t affect the quality of the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008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Google Shape;4559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0" name="Google Shape;4560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Cross session fast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Improvement from last year, we are using only the same subject data to pretrain the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10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Google Shape;448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8" name="Google Shape;448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0" name="Google Shape;4480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- Need to define a new protocol for data collection with broad hand movements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314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0" name="Google Shape;4480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Transformers architecture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dirty="0"/>
              <a:t>Continuous data segmentation (for online use)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789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f35096e3b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f35096e3b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achieve the most accurate and reliable results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cameras, videos, or gloves. 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>
                <a:solidFill>
                  <a:srgbClr val="202124"/>
                </a:solidFill>
                <a:effectLst/>
                <a:latin typeface="Google Sans"/>
              </a:rPr>
              <a:t>Electromyography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67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approach expands beyond the previous project, which was limited to static hand positions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g100ea2c326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1" name="Google Shape;4591;g100ea2c326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composed of three primary components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Nanotechnology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EMG =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Electromyography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Bluetooth +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sd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– sampling rate 4000 kHz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sessions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hand positions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gestures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repetitions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800 gestures per subject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3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g100ea2c326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0" name="Google Shape;4610;g100ea2c326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 – reduce power line interferences and remain within the EMG range.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Segmantaion</a:t>
            </a:r>
            <a:r>
              <a:rPr lang="en-US" dirty="0"/>
              <a:t> – into active time windows -&gt; sub windows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8" name="Google Shape;4468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sub-window: calculate the root-mean-square RMS per channel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 in heat maps of 16 value (one to each electrode).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062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g100ea2c326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0" name="Google Shape;4610;g100ea2c326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Data pipeline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Model pipeline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Classification tasks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2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25"/>
          <p:cNvGrpSpPr/>
          <p:nvPr/>
        </p:nvGrpSpPr>
        <p:grpSpPr>
          <a:xfrm rot="-5400000">
            <a:off x="6314808" y="1664270"/>
            <a:ext cx="4493134" cy="1164951"/>
            <a:chOff x="2582150" y="3714800"/>
            <a:chExt cx="2689050" cy="697200"/>
          </a:xfrm>
        </p:grpSpPr>
        <p:sp>
          <p:nvSpPr>
            <p:cNvPr id="3510" name="Google Shape;3510;p25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5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5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5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5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5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5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5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5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5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5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5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5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5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5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5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5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5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5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5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5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5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5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5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5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5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5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5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5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5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5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5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5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5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5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5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5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5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5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0" name="Google Shape;3570;p25"/>
          <p:cNvGrpSpPr/>
          <p:nvPr/>
        </p:nvGrpSpPr>
        <p:grpSpPr>
          <a:xfrm rot="5400000" flipH="1">
            <a:off x="-1663942" y="1664270"/>
            <a:ext cx="4493134" cy="1164951"/>
            <a:chOff x="2582150" y="3714800"/>
            <a:chExt cx="2689050" cy="697200"/>
          </a:xfrm>
        </p:grpSpPr>
        <p:sp>
          <p:nvSpPr>
            <p:cNvPr id="3571" name="Google Shape;3571;p25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5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5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5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5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5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5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5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5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5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5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5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5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5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5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5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5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5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5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5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5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5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5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5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5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5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5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5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5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5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5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5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5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5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5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5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5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5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5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5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1" name="Google Shape;3631;p25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25"/>
          <p:cNvSpPr txBox="1">
            <a:spLocks noGrp="1"/>
          </p:cNvSpPr>
          <p:nvPr>
            <p:ph type="title" hasCustomPrompt="1"/>
          </p:nvPr>
        </p:nvSpPr>
        <p:spPr>
          <a:xfrm>
            <a:off x="720000" y="1602375"/>
            <a:ext cx="3804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3" name="Google Shape;3633;p25"/>
          <p:cNvSpPr txBox="1">
            <a:spLocks noGrp="1"/>
          </p:cNvSpPr>
          <p:nvPr>
            <p:ph type="subTitle" idx="1"/>
          </p:nvPr>
        </p:nvSpPr>
        <p:spPr>
          <a:xfrm>
            <a:off x="720000" y="2208375"/>
            <a:ext cx="3804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4" name="Google Shape;3634;p25"/>
          <p:cNvSpPr txBox="1">
            <a:spLocks noGrp="1"/>
          </p:cNvSpPr>
          <p:nvPr>
            <p:ph type="title" idx="2" hasCustomPrompt="1"/>
          </p:nvPr>
        </p:nvSpPr>
        <p:spPr>
          <a:xfrm>
            <a:off x="4619400" y="1602375"/>
            <a:ext cx="3804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5" name="Google Shape;3635;p25"/>
          <p:cNvSpPr txBox="1">
            <a:spLocks noGrp="1"/>
          </p:cNvSpPr>
          <p:nvPr>
            <p:ph type="subTitle" idx="3"/>
          </p:nvPr>
        </p:nvSpPr>
        <p:spPr>
          <a:xfrm>
            <a:off x="4619400" y="2225317"/>
            <a:ext cx="3804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6" name="Google Shape;3636;p25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12036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7" name="Google Shape;3637;p25"/>
          <p:cNvSpPr txBox="1">
            <a:spLocks noGrp="1"/>
          </p:cNvSpPr>
          <p:nvPr>
            <p:ph type="subTitle" idx="5"/>
          </p:nvPr>
        </p:nvSpPr>
        <p:spPr>
          <a:xfrm>
            <a:off x="2223600" y="375178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8" name="Google Shape;3638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0" name="Google Shape;3640;p26"/>
          <p:cNvGrpSpPr/>
          <p:nvPr/>
        </p:nvGrpSpPr>
        <p:grpSpPr>
          <a:xfrm>
            <a:off x="6782244" y="28"/>
            <a:ext cx="2361918" cy="1745366"/>
            <a:chOff x="2924750" y="1147900"/>
            <a:chExt cx="1220125" cy="901625"/>
          </a:xfrm>
        </p:grpSpPr>
        <p:sp>
          <p:nvSpPr>
            <p:cNvPr id="3641" name="Google Shape;3641;p26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6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6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6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6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6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6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6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6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6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6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6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6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6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6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6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6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6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6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6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6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6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3" name="Google Shape;3703;p26"/>
          <p:cNvGrpSpPr/>
          <p:nvPr/>
        </p:nvGrpSpPr>
        <p:grpSpPr>
          <a:xfrm flipH="1">
            <a:off x="-56" y="28"/>
            <a:ext cx="2361918" cy="1745366"/>
            <a:chOff x="2924750" y="1147900"/>
            <a:chExt cx="1220125" cy="901625"/>
          </a:xfrm>
        </p:grpSpPr>
        <p:sp>
          <p:nvSpPr>
            <p:cNvPr id="3704" name="Google Shape;3704;p26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6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6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6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6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6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6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6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6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6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6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26"/>
          <p:cNvGrpSpPr/>
          <p:nvPr/>
        </p:nvGrpSpPr>
        <p:grpSpPr>
          <a:xfrm flipH="1">
            <a:off x="31" y="4274145"/>
            <a:ext cx="3353245" cy="869408"/>
            <a:chOff x="2582150" y="3714800"/>
            <a:chExt cx="2689050" cy="697200"/>
          </a:xfrm>
        </p:grpSpPr>
        <p:sp>
          <p:nvSpPr>
            <p:cNvPr id="3767" name="Google Shape;3767;p2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7" name="Google Shape;3827;p26"/>
          <p:cNvGrpSpPr/>
          <p:nvPr/>
        </p:nvGrpSpPr>
        <p:grpSpPr>
          <a:xfrm>
            <a:off x="5790906" y="4274145"/>
            <a:ext cx="3353245" cy="869408"/>
            <a:chOff x="2582150" y="3714800"/>
            <a:chExt cx="2689050" cy="697200"/>
          </a:xfrm>
        </p:grpSpPr>
        <p:sp>
          <p:nvSpPr>
            <p:cNvPr id="3828" name="Google Shape;3828;p2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26"/>
          <p:cNvSpPr txBox="1">
            <a:spLocks noGrp="1"/>
          </p:cNvSpPr>
          <p:nvPr>
            <p:ph type="title" hasCustomPrompt="1"/>
          </p:nvPr>
        </p:nvSpPr>
        <p:spPr>
          <a:xfrm>
            <a:off x="17053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89" name="Google Shape;3889;p2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90" name="Google Shape;3890;p26"/>
          <p:cNvSpPr txBox="1">
            <a:spLocks noGrp="1"/>
          </p:cNvSpPr>
          <p:nvPr>
            <p:ph type="title" idx="3"/>
          </p:nvPr>
        </p:nvSpPr>
        <p:spPr>
          <a:xfrm>
            <a:off x="8443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1" name="Google Shape;3891;p26"/>
          <p:cNvSpPr txBox="1">
            <a:spLocks noGrp="1"/>
          </p:cNvSpPr>
          <p:nvPr>
            <p:ph type="subTitle" idx="1"/>
          </p:nvPr>
        </p:nvSpPr>
        <p:spPr>
          <a:xfrm>
            <a:off x="844350" y="354445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2" name="Google Shape;3892;p26"/>
          <p:cNvSpPr txBox="1">
            <a:spLocks noGrp="1"/>
          </p:cNvSpPr>
          <p:nvPr>
            <p:ph type="title" idx="4"/>
          </p:nvPr>
        </p:nvSpPr>
        <p:spPr>
          <a:xfrm>
            <a:off x="3391100" y="13857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3" name="Google Shape;3893;p26"/>
          <p:cNvSpPr txBox="1">
            <a:spLocks noGrp="1"/>
          </p:cNvSpPr>
          <p:nvPr>
            <p:ph type="subTitle" idx="5"/>
          </p:nvPr>
        </p:nvSpPr>
        <p:spPr>
          <a:xfrm>
            <a:off x="3391102" y="1694225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4" name="Google Shape;3894;p26"/>
          <p:cNvSpPr txBox="1">
            <a:spLocks noGrp="1"/>
          </p:cNvSpPr>
          <p:nvPr>
            <p:ph type="title" idx="6"/>
          </p:nvPr>
        </p:nvSpPr>
        <p:spPr>
          <a:xfrm>
            <a:off x="59378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5" name="Google Shape;3895;p26"/>
          <p:cNvSpPr txBox="1">
            <a:spLocks noGrp="1"/>
          </p:cNvSpPr>
          <p:nvPr>
            <p:ph type="subTitle" idx="7"/>
          </p:nvPr>
        </p:nvSpPr>
        <p:spPr>
          <a:xfrm>
            <a:off x="5937854" y="354445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6" name="Google Shape;3896;p26"/>
          <p:cNvSpPr txBox="1">
            <a:spLocks noGrp="1"/>
          </p:cNvSpPr>
          <p:nvPr>
            <p:ph type="title" idx="8" hasCustomPrompt="1"/>
          </p:nvPr>
        </p:nvSpPr>
        <p:spPr>
          <a:xfrm>
            <a:off x="428210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97" name="Google Shape;3897;p26"/>
          <p:cNvSpPr txBox="1">
            <a:spLocks noGrp="1"/>
          </p:cNvSpPr>
          <p:nvPr>
            <p:ph type="title" idx="9" hasCustomPrompt="1"/>
          </p:nvPr>
        </p:nvSpPr>
        <p:spPr>
          <a:xfrm>
            <a:off x="68288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6" name="Google Shape;4056;p28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4057" name="Google Shape;4057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2" name="Google Shape;4132;p28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4133" name="Google Shape;4133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2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0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4211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4231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29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251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28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5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379" name="Google Shape;379;p5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5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399" name="Google Shape;399;p5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5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19" name="Google Shape;419;p5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5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57" name="Google Shape;457;p5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5"/>
          <p:cNvSpPr txBox="1">
            <a:spLocks noGrp="1"/>
          </p:cNvSpPr>
          <p:nvPr>
            <p:ph type="title" idx="2"/>
          </p:nvPr>
        </p:nvSpPr>
        <p:spPr>
          <a:xfrm>
            <a:off x="1525123" y="2626694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5"/>
          <p:cNvSpPr txBox="1">
            <a:spLocks noGrp="1"/>
          </p:cNvSpPr>
          <p:nvPr>
            <p:ph type="title" idx="3"/>
          </p:nvPr>
        </p:nvSpPr>
        <p:spPr>
          <a:xfrm>
            <a:off x="4733177" y="2626694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5"/>
          <p:cNvSpPr txBox="1">
            <a:spLocks noGrp="1"/>
          </p:cNvSpPr>
          <p:nvPr>
            <p:ph type="subTitle" idx="1"/>
          </p:nvPr>
        </p:nvSpPr>
        <p:spPr>
          <a:xfrm>
            <a:off x="4733173" y="2945269"/>
            <a:ext cx="288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5"/>
          <p:cNvSpPr txBox="1">
            <a:spLocks noGrp="1"/>
          </p:cNvSpPr>
          <p:nvPr>
            <p:ph type="subTitle" idx="4"/>
          </p:nvPr>
        </p:nvSpPr>
        <p:spPr>
          <a:xfrm>
            <a:off x="1525123" y="2945269"/>
            <a:ext cx="288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7"/>
          <p:cNvGrpSpPr/>
          <p:nvPr/>
        </p:nvGrpSpPr>
        <p:grpSpPr>
          <a:xfrm rot="-5400000">
            <a:off x="5576433" y="-1506716"/>
            <a:ext cx="2083957" cy="5050533"/>
            <a:chOff x="5728375" y="1492875"/>
            <a:chExt cx="1308525" cy="3171250"/>
          </a:xfrm>
        </p:grpSpPr>
        <p:sp>
          <p:nvSpPr>
            <p:cNvPr id="671" name="Google Shape;671;p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7"/>
          <p:cNvGrpSpPr/>
          <p:nvPr/>
        </p:nvGrpSpPr>
        <p:grpSpPr>
          <a:xfrm flipH="1">
            <a:off x="-488" y="3059399"/>
            <a:ext cx="5035458" cy="2084012"/>
            <a:chOff x="4145150" y="2643900"/>
            <a:chExt cx="1914550" cy="792400"/>
          </a:xfrm>
        </p:grpSpPr>
        <p:sp>
          <p:nvSpPr>
            <p:cNvPr id="747" name="Google Shape;747;p7"/>
            <p:cNvSpPr/>
            <p:nvPr/>
          </p:nvSpPr>
          <p:spPr>
            <a:xfrm>
              <a:off x="5202425" y="3311250"/>
              <a:ext cx="149150" cy="50325"/>
            </a:xfrm>
            <a:custGeom>
              <a:avLst/>
              <a:gdLst/>
              <a:ahLst/>
              <a:cxnLst/>
              <a:rect l="l" t="t" r="r" b="b"/>
              <a:pathLst>
                <a:path w="5966" h="2013" extrusionOk="0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5104200" y="3285350"/>
              <a:ext cx="91100" cy="31575"/>
            </a:xfrm>
            <a:custGeom>
              <a:avLst/>
              <a:gdLst/>
              <a:ahLst/>
              <a:cxnLst/>
              <a:rect l="l" t="t" r="r" b="b"/>
              <a:pathLst>
                <a:path w="3644" h="1263" extrusionOk="0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5098850" y="328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5097050" y="328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5317625" y="3080875"/>
              <a:ext cx="235450" cy="109550"/>
            </a:xfrm>
            <a:custGeom>
              <a:avLst/>
              <a:gdLst/>
              <a:ahLst/>
              <a:cxnLst/>
              <a:rect l="l" t="t" r="r" b="b"/>
              <a:pathLst>
                <a:path w="9418" h="4382" extrusionOk="0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5193500" y="3188625"/>
              <a:ext cx="122950" cy="59850"/>
            </a:xfrm>
            <a:custGeom>
              <a:avLst/>
              <a:gdLst/>
              <a:ahLst/>
              <a:cxnLst/>
              <a:rect l="l" t="t" r="r" b="b"/>
              <a:pathLst>
                <a:path w="4918" h="2394" extrusionOk="0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5097050" y="32844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098550" y="3243975"/>
              <a:ext cx="88425" cy="44675"/>
            </a:xfrm>
            <a:custGeom>
              <a:avLst/>
              <a:gdLst/>
              <a:ahLst/>
              <a:cxnLst/>
              <a:rect l="l" t="t" r="r" b="b"/>
              <a:pathLst>
                <a:path w="3537" h="1787" extrusionOk="0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5098250" y="32826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5097650" y="32832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158250" y="3228800"/>
              <a:ext cx="79800" cy="113125"/>
            </a:xfrm>
            <a:custGeom>
              <a:avLst/>
              <a:gdLst/>
              <a:ahLst/>
              <a:cxnLst/>
              <a:rect l="l" t="t" r="r" b="b"/>
              <a:pathLst>
                <a:path w="3192" h="4525" extrusionOk="0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4308850" y="3190700"/>
              <a:ext cx="106000" cy="64325"/>
            </a:xfrm>
            <a:custGeom>
              <a:avLst/>
              <a:gdLst/>
              <a:ahLst/>
              <a:cxnLst/>
              <a:rect l="l" t="t" r="r" b="b"/>
              <a:pathLst>
                <a:path w="4240" h="2573" extrusionOk="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410075" y="3190700"/>
              <a:ext cx="176525" cy="91100"/>
            </a:xfrm>
            <a:custGeom>
              <a:avLst/>
              <a:gdLst/>
              <a:ahLst/>
              <a:cxnLst/>
              <a:rect l="l" t="t" r="r" b="b"/>
              <a:pathLst>
                <a:path w="7061" h="3644" extrusionOk="0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164500" y="3260350"/>
              <a:ext cx="127725" cy="87525"/>
            </a:xfrm>
            <a:custGeom>
              <a:avLst/>
              <a:gdLst/>
              <a:ahLst/>
              <a:cxnLst/>
              <a:rect l="l" t="t" r="r" b="b"/>
              <a:pathLst>
                <a:path w="5109" h="3501" extrusionOk="0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4228800" y="3220775"/>
              <a:ext cx="61325" cy="41400"/>
            </a:xfrm>
            <a:custGeom>
              <a:avLst/>
              <a:gdLst/>
              <a:ahLst/>
              <a:cxnLst/>
              <a:rect l="l" t="t" r="r" b="b"/>
              <a:pathLst>
                <a:path w="2453" h="1656" extrusionOk="0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302900" y="3265125"/>
              <a:ext cx="222375" cy="130500"/>
            </a:xfrm>
            <a:custGeom>
              <a:avLst/>
              <a:gdLst/>
              <a:ahLst/>
              <a:cxnLst/>
              <a:rect l="l" t="t" r="r" b="b"/>
              <a:pathLst>
                <a:path w="8895" h="5220" extrusionOk="0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4545500" y="3403525"/>
              <a:ext cx="25325" cy="32475"/>
            </a:xfrm>
            <a:custGeom>
              <a:avLst/>
              <a:gdLst/>
              <a:ahLst/>
              <a:cxnLst/>
              <a:rect l="l" t="t" r="r" b="b"/>
              <a:pathLst>
                <a:path w="1013" h="1299" extrusionOk="0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4592225" y="3007050"/>
              <a:ext cx="130100" cy="268800"/>
            </a:xfrm>
            <a:custGeom>
              <a:avLst/>
              <a:gdLst/>
              <a:ahLst/>
              <a:cxnLst/>
              <a:rect l="l" t="t" r="r" b="b"/>
              <a:pathLst>
                <a:path w="5204" h="10752" extrusionOk="0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4545500" y="3284450"/>
              <a:ext cx="48550" cy="91125"/>
            </a:xfrm>
            <a:custGeom>
              <a:avLst/>
              <a:gdLst/>
              <a:ahLst/>
              <a:cxnLst/>
              <a:rect l="l" t="t" r="r" b="b"/>
              <a:pathLst>
                <a:path w="1942" h="3645" extrusionOk="0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597575" y="3275225"/>
              <a:ext cx="212850" cy="99450"/>
            </a:xfrm>
            <a:custGeom>
              <a:avLst/>
              <a:gdLst/>
              <a:ahLst/>
              <a:cxnLst/>
              <a:rect l="l" t="t" r="r" b="b"/>
              <a:pathLst>
                <a:path w="8514" h="3978" extrusionOk="0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4838700" y="3381500"/>
              <a:ext cx="124725" cy="54200"/>
            </a:xfrm>
            <a:custGeom>
              <a:avLst/>
              <a:gdLst/>
              <a:ahLst/>
              <a:cxnLst/>
              <a:rect l="l" t="t" r="r" b="b"/>
              <a:pathLst>
                <a:path w="4989" h="2168" extrusionOk="0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4723500" y="3007350"/>
              <a:ext cx="99725" cy="355725"/>
            </a:xfrm>
            <a:custGeom>
              <a:avLst/>
              <a:gdLst/>
              <a:ahLst/>
              <a:cxnLst/>
              <a:rect l="l" t="t" r="r" b="b"/>
              <a:pathLst>
                <a:path w="3989" h="14229" extrusionOk="0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4825300" y="3394600"/>
              <a:ext cx="18475" cy="41100"/>
            </a:xfrm>
            <a:custGeom>
              <a:avLst/>
              <a:gdLst/>
              <a:ahLst/>
              <a:cxnLst/>
              <a:rect l="l" t="t" r="r" b="b"/>
              <a:pathLst>
                <a:path w="739" h="1644" extrusionOk="0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5078300" y="3281775"/>
              <a:ext cx="26825" cy="153325"/>
            </a:xfrm>
            <a:custGeom>
              <a:avLst/>
              <a:gdLst/>
              <a:ahLst/>
              <a:cxnLst/>
              <a:rect l="l" t="t" r="r" b="b"/>
              <a:pathLst>
                <a:path w="1073" h="6133" extrusionOk="0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5165975" y="3082950"/>
              <a:ext cx="51650" cy="352750"/>
            </a:xfrm>
            <a:custGeom>
              <a:avLst/>
              <a:gdLst/>
              <a:ahLst/>
              <a:cxnLst/>
              <a:rect l="l" t="t" r="r" b="b"/>
              <a:pathLst>
                <a:path w="2066" h="14110" extrusionOk="0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5303025" y="3368700"/>
              <a:ext cx="54800" cy="67000"/>
            </a:xfrm>
            <a:custGeom>
              <a:avLst/>
              <a:gdLst/>
              <a:ahLst/>
              <a:cxnLst/>
              <a:rect l="l" t="t" r="r" b="b"/>
              <a:pathLst>
                <a:path w="2192" h="2680" extrusionOk="0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5430125" y="3087425"/>
              <a:ext cx="129500" cy="180700"/>
            </a:xfrm>
            <a:custGeom>
              <a:avLst/>
              <a:gdLst/>
              <a:ahLst/>
              <a:cxnLst/>
              <a:rect l="l" t="t" r="r" b="b"/>
              <a:pathLst>
                <a:path w="5180" h="7228" extrusionOk="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5365250" y="3269875"/>
              <a:ext cx="63425" cy="84550"/>
            </a:xfrm>
            <a:custGeom>
              <a:avLst/>
              <a:gdLst/>
              <a:ahLst/>
              <a:cxnLst/>
              <a:rect l="l" t="t" r="r" b="b"/>
              <a:pathLst>
                <a:path w="2537" h="3382" extrusionOk="0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5372675" y="3356800"/>
              <a:ext cx="248275" cy="56575"/>
            </a:xfrm>
            <a:custGeom>
              <a:avLst/>
              <a:gdLst/>
              <a:ahLst/>
              <a:cxnLst/>
              <a:rect l="l" t="t" r="r" b="b"/>
              <a:pathLst>
                <a:path w="9931" h="2263" extrusionOk="0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5718250" y="3230300"/>
              <a:ext cx="86350" cy="88125"/>
            </a:xfrm>
            <a:custGeom>
              <a:avLst/>
              <a:gdLst/>
              <a:ahLst/>
              <a:cxnLst/>
              <a:rect l="l" t="t" r="r" b="b"/>
              <a:pathLst>
                <a:path w="3454" h="3525" extrusionOk="0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5808450" y="3104675"/>
              <a:ext cx="128625" cy="124150"/>
            </a:xfrm>
            <a:custGeom>
              <a:avLst/>
              <a:gdLst/>
              <a:ahLst/>
              <a:cxnLst/>
              <a:rect l="l" t="t" r="r" b="b"/>
              <a:pathLst>
                <a:path w="5145" h="4966" extrusionOk="0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5622425" y="3317200"/>
              <a:ext cx="94375" cy="92000"/>
            </a:xfrm>
            <a:custGeom>
              <a:avLst/>
              <a:gdLst/>
              <a:ahLst/>
              <a:cxnLst/>
              <a:rect l="l" t="t" r="r" b="b"/>
              <a:pathLst>
                <a:path w="3775" h="3680" extrusionOk="0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5166700" y="3082050"/>
              <a:ext cx="498600" cy="354250"/>
            </a:xfrm>
            <a:custGeom>
              <a:avLst/>
              <a:gdLst/>
              <a:ahLst/>
              <a:cxnLst/>
              <a:rect l="l" t="t" r="r" b="b"/>
              <a:pathLst>
                <a:path w="19944" h="14170" extrusionOk="0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5558725" y="3064225"/>
              <a:ext cx="8950" cy="4750"/>
            </a:xfrm>
            <a:custGeom>
              <a:avLst/>
              <a:gdLst/>
              <a:ahLst/>
              <a:cxnLst/>
              <a:rect l="l" t="t" r="r" b="b"/>
              <a:pathLst>
                <a:path w="358" h="190" extrusionOk="0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571525" y="3089200"/>
              <a:ext cx="223250" cy="346500"/>
            </a:xfrm>
            <a:custGeom>
              <a:avLst/>
              <a:gdLst/>
              <a:ahLst/>
              <a:cxnLst/>
              <a:rect l="l" t="t" r="r" b="b"/>
              <a:pathLst>
                <a:path w="8930" h="13860" extrusionOk="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6055500" y="3242800"/>
              <a:ext cx="4200" cy="14900"/>
            </a:xfrm>
            <a:custGeom>
              <a:avLst/>
              <a:gdLst/>
              <a:ahLst/>
              <a:cxnLst/>
              <a:rect l="l" t="t" r="r" b="b"/>
              <a:pathLst>
                <a:path w="168" h="596" extrusionOk="0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953400" y="3107050"/>
              <a:ext cx="98850" cy="137250"/>
            </a:xfrm>
            <a:custGeom>
              <a:avLst/>
              <a:gdLst/>
              <a:ahLst/>
              <a:cxnLst/>
              <a:rect l="l" t="t" r="r" b="b"/>
              <a:pathLst>
                <a:path w="3954" h="5490" extrusionOk="0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571825" y="3083850"/>
              <a:ext cx="239625" cy="146475"/>
            </a:xfrm>
            <a:custGeom>
              <a:avLst/>
              <a:gdLst/>
              <a:ahLst/>
              <a:cxnLst/>
              <a:rect l="l" t="t" r="r" b="b"/>
              <a:pathLst>
                <a:path w="9585" h="5859" extrusionOk="0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814100" y="3227900"/>
              <a:ext cx="202450" cy="130700"/>
            </a:xfrm>
            <a:custGeom>
              <a:avLst/>
              <a:gdLst/>
              <a:ahLst/>
              <a:cxnLst/>
              <a:rect l="l" t="t" r="r" b="b"/>
              <a:pathLst>
                <a:path w="8098" h="522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574500" y="3075800"/>
              <a:ext cx="354825" cy="22650"/>
            </a:xfrm>
            <a:custGeom>
              <a:avLst/>
              <a:gdLst/>
              <a:ahLst/>
              <a:cxnLst/>
              <a:rect l="l" t="t" r="r" b="b"/>
              <a:pathLst>
                <a:path w="14193" h="906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569125" y="2643900"/>
              <a:ext cx="490575" cy="431025"/>
            </a:xfrm>
            <a:custGeom>
              <a:avLst/>
              <a:gdLst/>
              <a:ahLst/>
              <a:cxnLst/>
              <a:rect l="l" t="t" r="r" b="b"/>
              <a:pathLst>
                <a:path w="19623" h="17241" extrusionOk="0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5954000" y="2949300"/>
              <a:ext cx="105100" cy="136050"/>
            </a:xfrm>
            <a:custGeom>
              <a:avLst/>
              <a:gdLst/>
              <a:ahLst/>
              <a:cxnLst/>
              <a:rect l="l" t="t" r="r" b="b"/>
              <a:pathLst>
                <a:path w="4204" h="5442" extrusionOk="0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6022475" y="3206175"/>
              <a:ext cx="37225" cy="143500"/>
            </a:xfrm>
            <a:custGeom>
              <a:avLst/>
              <a:gdLst/>
              <a:ahLst/>
              <a:cxnLst/>
              <a:rect l="l" t="t" r="r" b="b"/>
              <a:pathLst>
                <a:path w="1489" h="5740" extrusionOk="0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59075" y="3100225"/>
              <a:ext cx="100625" cy="64900"/>
            </a:xfrm>
            <a:custGeom>
              <a:avLst/>
              <a:gdLst/>
              <a:ahLst/>
              <a:cxnLst/>
              <a:rect l="l" t="t" r="r" b="b"/>
              <a:pathLst>
                <a:path w="4025" h="2596" extrusionOk="0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4523175" y="3371975"/>
              <a:ext cx="36625" cy="35750"/>
            </a:xfrm>
            <a:custGeom>
              <a:avLst/>
              <a:gdLst/>
              <a:ahLst/>
              <a:cxnLst/>
              <a:rect l="l" t="t" r="r" b="b"/>
              <a:pathLst>
                <a:path w="1465" h="1430" extrusionOk="0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4806850" y="3361225"/>
              <a:ext cx="35725" cy="35175"/>
            </a:xfrm>
            <a:custGeom>
              <a:avLst/>
              <a:gdLst/>
              <a:ahLst/>
              <a:cxnLst/>
              <a:rect l="l" t="t" r="r" b="b"/>
              <a:pathLst>
                <a:path w="1429" h="1407" extrusionOk="0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4231475" y="3218375"/>
              <a:ext cx="12225" cy="12250"/>
            </a:xfrm>
            <a:custGeom>
              <a:avLst/>
              <a:gdLst/>
              <a:ahLst/>
              <a:cxnLst/>
              <a:rect l="l" t="t" r="r" b="b"/>
              <a:pathLst>
                <a:path w="489" h="490" extrusionOk="0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5155100" y="3058225"/>
              <a:ext cx="25325" cy="25050"/>
            </a:xfrm>
            <a:custGeom>
              <a:avLst/>
              <a:gdLst/>
              <a:ahLst/>
              <a:cxnLst/>
              <a:rect l="l" t="t" r="r" b="b"/>
              <a:pathLst>
                <a:path w="1013" h="1002" extrusionOk="0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5929000" y="3079000"/>
              <a:ext cx="34850" cy="34325"/>
            </a:xfrm>
            <a:custGeom>
              <a:avLst/>
              <a:gdLst/>
              <a:ahLst/>
              <a:cxnLst/>
              <a:rect l="l" t="t" r="r" b="b"/>
              <a:pathLst>
                <a:path w="1394" h="1373" extrusionOk="0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012050" y="3348375"/>
              <a:ext cx="25625" cy="24275"/>
            </a:xfrm>
            <a:custGeom>
              <a:avLst/>
              <a:gdLst/>
              <a:ahLst/>
              <a:cxnLst/>
              <a:rect l="l" t="t" r="r" b="b"/>
              <a:pathLst>
                <a:path w="1025" h="971" extrusionOk="0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5550375" y="3068250"/>
              <a:ext cx="25025" cy="24250"/>
            </a:xfrm>
            <a:custGeom>
              <a:avLst/>
              <a:gdLst/>
              <a:ahLst/>
              <a:cxnLst/>
              <a:rect l="l" t="t" r="r" b="b"/>
              <a:pathLst>
                <a:path w="1001" h="970" extrusionOk="0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5349175" y="3348750"/>
              <a:ext cx="25025" cy="24850"/>
            </a:xfrm>
            <a:custGeom>
              <a:avLst/>
              <a:gdLst/>
              <a:ahLst/>
              <a:cxnLst/>
              <a:rect l="l" t="t" r="r" b="b"/>
              <a:pathLst>
                <a:path w="1001" h="994" extrusionOk="0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4288925" y="3245425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4145150" y="3339825"/>
              <a:ext cx="26225" cy="24750"/>
            </a:xfrm>
            <a:custGeom>
              <a:avLst/>
              <a:gdLst/>
              <a:ahLst/>
              <a:cxnLst/>
              <a:rect l="l" t="t" r="r" b="b"/>
              <a:pathLst>
                <a:path w="1049" h="990" extrusionOk="0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710100" y="2985275"/>
              <a:ext cx="25625" cy="24775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5801300" y="3226125"/>
              <a:ext cx="14625" cy="14600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5918575" y="3299625"/>
              <a:ext cx="14600" cy="14325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5332800" y="3319575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583900" y="3272550"/>
              <a:ext cx="14600" cy="14375"/>
            </a:xfrm>
            <a:custGeom>
              <a:avLst/>
              <a:gdLst/>
              <a:ahLst/>
              <a:cxnLst/>
              <a:rect l="l" t="t" r="r" b="b"/>
              <a:pathLst>
                <a:path w="584" h="575" extrusionOk="0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5421500" y="3251650"/>
              <a:ext cx="14900" cy="14400"/>
            </a:xfrm>
            <a:custGeom>
              <a:avLst/>
              <a:gdLst/>
              <a:ahLst/>
              <a:cxnLst/>
              <a:rect l="l" t="t" r="r" b="b"/>
              <a:pathLst>
                <a:path w="596" h="576" extrusionOk="0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5632525" y="3428525"/>
              <a:ext cx="14025" cy="7175"/>
            </a:xfrm>
            <a:custGeom>
              <a:avLst/>
              <a:gdLst/>
              <a:ahLst/>
              <a:cxnLst/>
              <a:rect l="l" t="t" r="r" b="b"/>
              <a:pathLst>
                <a:path w="561" h="287" extrusionOk="0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5338150" y="3193075"/>
              <a:ext cx="14025" cy="14050"/>
            </a:xfrm>
            <a:custGeom>
              <a:avLst/>
              <a:gdLst/>
              <a:ahLst/>
              <a:cxnLst/>
              <a:rect l="l" t="t" r="r" b="b"/>
              <a:pathLst>
                <a:path w="561" h="562" extrusionOk="0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7"/>
          <p:cNvSpPr txBox="1">
            <a:spLocks noGrp="1"/>
          </p:cNvSpPr>
          <p:nvPr>
            <p:ph type="title"/>
          </p:nvPr>
        </p:nvSpPr>
        <p:spPr>
          <a:xfrm>
            <a:off x="948988" y="1422767"/>
            <a:ext cx="37905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7"/>
          <p:cNvSpPr txBox="1">
            <a:spLocks noGrp="1"/>
          </p:cNvSpPr>
          <p:nvPr>
            <p:ph type="subTitle" idx="1"/>
          </p:nvPr>
        </p:nvSpPr>
        <p:spPr>
          <a:xfrm>
            <a:off x="948988" y="2357225"/>
            <a:ext cx="3790500" cy="15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9"/>
          <p:cNvGrpSpPr/>
          <p:nvPr/>
        </p:nvGrpSpPr>
        <p:grpSpPr>
          <a:xfrm>
            <a:off x="5145516" y="-10"/>
            <a:ext cx="3998452" cy="1553293"/>
            <a:chOff x="874500" y="1324100"/>
            <a:chExt cx="2298225" cy="892800"/>
          </a:xfrm>
        </p:grpSpPr>
        <p:sp>
          <p:nvSpPr>
            <p:cNvPr id="1062" name="Google Shape;1062;p9"/>
            <p:cNvSpPr/>
            <p:nvPr/>
          </p:nvSpPr>
          <p:spPr>
            <a:xfrm>
              <a:off x="3108700" y="1324100"/>
              <a:ext cx="64025" cy="42300"/>
            </a:xfrm>
            <a:custGeom>
              <a:avLst/>
              <a:gdLst/>
              <a:ahLst/>
              <a:cxnLst/>
              <a:rect l="l" t="t" r="r" b="b"/>
              <a:pathLst>
                <a:path w="2561" h="1692" extrusionOk="0">
                  <a:moveTo>
                    <a:pt x="1918" y="1"/>
                  </a:moveTo>
                  <a:lnTo>
                    <a:pt x="1918" y="12"/>
                  </a:lnTo>
                  <a:lnTo>
                    <a:pt x="25" y="1334"/>
                  </a:lnTo>
                  <a:lnTo>
                    <a:pt x="1" y="1417"/>
                  </a:lnTo>
                  <a:cubicBezTo>
                    <a:pt x="72" y="1489"/>
                    <a:pt x="132" y="1572"/>
                    <a:pt x="156" y="1691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3100375" y="1324400"/>
              <a:ext cx="24425" cy="35450"/>
            </a:xfrm>
            <a:custGeom>
              <a:avLst/>
              <a:gdLst/>
              <a:ahLst/>
              <a:cxnLst/>
              <a:rect l="l" t="t" r="r" b="b"/>
              <a:pathLst>
                <a:path w="977" h="1418" extrusionOk="0">
                  <a:moveTo>
                    <a:pt x="572" y="0"/>
                  </a:moveTo>
                  <a:lnTo>
                    <a:pt x="1" y="1263"/>
                  </a:lnTo>
                  <a:cubicBezTo>
                    <a:pt x="120" y="1286"/>
                    <a:pt x="239" y="1346"/>
                    <a:pt x="334" y="1417"/>
                  </a:cubicBezTo>
                  <a:lnTo>
                    <a:pt x="358" y="1346"/>
                  </a:lnTo>
                  <a:lnTo>
                    <a:pt x="977" y="12"/>
                  </a:lnTo>
                  <a:lnTo>
                    <a:pt x="572" y="1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2658050" y="1324100"/>
              <a:ext cx="77725" cy="101225"/>
            </a:xfrm>
            <a:custGeom>
              <a:avLst/>
              <a:gdLst/>
              <a:ahLst/>
              <a:cxnLst/>
              <a:rect l="l" t="t" r="r" b="b"/>
              <a:pathLst>
                <a:path w="3109" h="4049" extrusionOk="0">
                  <a:moveTo>
                    <a:pt x="2668" y="1"/>
                  </a:moveTo>
                  <a:lnTo>
                    <a:pt x="1" y="3834"/>
                  </a:lnTo>
                  <a:cubicBezTo>
                    <a:pt x="120" y="3894"/>
                    <a:pt x="227" y="3953"/>
                    <a:pt x="298" y="4049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3039950" y="1324100"/>
              <a:ext cx="46750" cy="37525"/>
            </a:xfrm>
            <a:custGeom>
              <a:avLst/>
              <a:gdLst/>
              <a:ahLst/>
              <a:cxnLst/>
              <a:rect l="l" t="t" r="r" b="b"/>
              <a:pathLst>
                <a:path w="1870" h="1501" extrusionOk="0">
                  <a:moveTo>
                    <a:pt x="1" y="1"/>
                  </a:moveTo>
                  <a:lnTo>
                    <a:pt x="1" y="12"/>
                  </a:lnTo>
                  <a:lnTo>
                    <a:pt x="1144" y="1239"/>
                  </a:lnTo>
                  <a:lnTo>
                    <a:pt x="1870" y="1501"/>
                  </a:lnTo>
                  <a:lnTo>
                    <a:pt x="1870" y="1489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3095625" y="1382750"/>
              <a:ext cx="10725" cy="6125"/>
            </a:xfrm>
            <a:custGeom>
              <a:avLst/>
              <a:gdLst/>
              <a:ahLst/>
              <a:cxnLst/>
              <a:rect l="l" t="t" r="r" b="b"/>
              <a:pathLst>
                <a:path w="429" h="245" extrusionOk="0">
                  <a:moveTo>
                    <a:pt x="405" y="0"/>
                  </a:moveTo>
                  <a:lnTo>
                    <a:pt x="405" y="0"/>
                  </a:lnTo>
                  <a:cubicBezTo>
                    <a:pt x="357" y="36"/>
                    <a:pt x="298" y="48"/>
                    <a:pt x="250" y="60"/>
                  </a:cubicBezTo>
                  <a:cubicBezTo>
                    <a:pt x="214" y="72"/>
                    <a:pt x="176" y="78"/>
                    <a:pt x="134" y="78"/>
                  </a:cubicBezTo>
                  <a:cubicBezTo>
                    <a:pt x="92" y="78"/>
                    <a:pt x="48" y="72"/>
                    <a:pt x="0" y="60"/>
                  </a:cubicBezTo>
                  <a:lnTo>
                    <a:pt x="0" y="60"/>
                  </a:lnTo>
                  <a:lnTo>
                    <a:pt x="107" y="179"/>
                  </a:lnTo>
                  <a:cubicBezTo>
                    <a:pt x="139" y="224"/>
                    <a:pt x="189" y="245"/>
                    <a:pt x="239" y="245"/>
                  </a:cubicBezTo>
                  <a:cubicBezTo>
                    <a:pt x="282" y="245"/>
                    <a:pt x="324" y="230"/>
                    <a:pt x="357" y="203"/>
                  </a:cubicBezTo>
                  <a:cubicBezTo>
                    <a:pt x="417" y="155"/>
                    <a:pt x="429" y="60"/>
                    <a:pt x="40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2519350" y="1324100"/>
              <a:ext cx="119375" cy="105400"/>
            </a:xfrm>
            <a:custGeom>
              <a:avLst/>
              <a:gdLst/>
              <a:ahLst/>
              <a:cxnLst/>
              <a:rect l="l" t="t" r="r" b="b"/>
              <a:pathLst>
                <a:path w="4775" h="4216" extrusionOk="0">
                  <a:moveTo>
                    <a:pt x="1" y="1"/>
                  </a:moveTo>
                  <a:lnTo>
                    <a:pt x="4477" y="4180"/>
                  </a:lnTo>
                  <a:lnTo>
                    <a:pt x="4549" y="4215"/>
                  </a:lnTo>
                  <a:cubicBezTo>
                    <a:pt x="4608" y="4108"/>
                    <a:pt x="4692" y="4037"/>
                    <a:pt x="4775" y="3953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2959575" y="1324400"/>
              <a:ext cx="127425" cy="44675"/>
            </a:xfrm>
            <a:custGeom>
              <a:avLst/>
              <a:gdLst/>
              <a:ahLst/>
              <a:cxnLst/>
              <a:rect l="l" t="t" r="r" b="b"/>
              <a:pathLst>
                <a:path w="5097" h="1787" extrusionOk="0">
                  <a:moveTo>
                    <a:pt x="1" y="0"/>
                  </a:moveTo>
                  <a:lnTo>
                    <a:pt x="4847" y="1786"/>
                  </a:lnTo>
                  <a:lnTo>
                    <a:pt x="5001" y="1763"/>
                  </a:lnTo>
                  <a:cubicBezTo>
                    <a:pt x="5013" y="1655"/>
                    <a:pt x="5037" y="1560"/>
                    <a:pt x="5097" y="1489"/>
                  </a:cubicBezTo>
                  <a:lnTo>
                    <a:pt x="4370" y="122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2669975" y="1368450"/>
              <a:ext cx="416425" cy="72950"/>
            </a:xfrm>
            <a:custGeom>
              <a:avLst/>
              <a:gdLst/>
              <a:ahLst/>
              <a:cxnLst/>
              <a:rect l="l" t="t" r="r" b="b"/>
              <a:pathLst>
                <a:path w="16657" h="2918" extrusionOk="0">
                  <a:moveTo>
                    <a:pt x="16585" y="1"/>
                  </a:moveTo>
                  <a:lnTo>
                    <a:pt x="16419" y="24"/>
                  </a:lnTo>
                  <a:lnTo>
                    <a:pt x="0" y="2560"/>
                  </a:lnTo>
                  <a:cubicBezTo>
                    <a:pt x="12" y="2584"/>
                    <a:pt x="12" y="2620"/>
                    <a:pt x="36" y="2644"/>
                  </a:cubicBezTo>
                  <a:cubicBezTo>
                    <a:pt x="60" y="2739"/>
                    <a:pt x="60" y="2822"/>
                    <a:pt x="60" y="2918"/>
                  </a:cubicBezTo>
                  <a:lnTo>
                    <a:pt x="16657" y="358"/>
                  </a:lnTo>
                  <a:cubicBezTo>
                    <a:pt x="16621" y="310"/>
                    <a:pt x="16609" y="251"/>
                    <a:pt x="16597" y="203"/>
                  </a:cubicBezTo>
                  <a:cubicBezTo>
                    <a:pt x="16585" y="132"/>
                    <a:pt x="16585" y="72"/>
                    <a:pt x="16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2464575" y="1378875"/>
              <a:ext cx="629275" cy="804275"/>
            </a:xfrm>
            <a:custGeom>
              <a:avLst/>
              <a:gdLst/>
              <a:ahLst/>
              <a:cxnLst/>
              <a:rect l="l" t="t" r="r" b="b"/>
              <a:pathLst>
                <a:path w="25171" h="32171" extrusionOk="0">
                  <a:moveTo>
                    <a:pt x="24885" y="0"/>
                  </a:moveTo>
                  <a:lnTo>
                    <a:pt x="1" y="31945"/>
                  </a:lnTo>
                  <a:cubicBezTo>
                    <a:pt x="108" y="31992"/>
                    <a:pt x="203" y="32064"/>
                    <a:pt x="287" y="32171"/>
                  </a:cubicBezTo>
                  <a:lnTo>
                    <a:pt x="25171" y="203"/>
                  </a:lnTo>
                  <a:cubicBezTo>
                    <a:pt x="25063" y="155"/>
                    <a:pt x="24956" y="84"/>
                    <a:pt x="2488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2489575" y="1454775"/>
              <a:ext cx="155400" cy="285775"/>
            </a:xfrm>
            <a:custGeom>
              <a:avLst/>
              <a:gdLst/>
              <a:ahLst/>
              <a:cxnLst/>
              <a:rect l="l" t="t" r="r" b="b"/>
              <a:pathLst>
                <a:path w="6216" h="11431" extrusionOk="0">
                  <a:moveTo>
                    <a:pt x="5906" y="0"/>
                  </a:moveTo>
                  <a:lnTo>
                    <a:pt x="1" y="11264"/>
                  </a:lnTo>
                  <a:cubicBezTo>
                    <a:pt x="120" y="11311"/>
                    <a:pt x="227" y="11371"/>
                    <a:pt x="322" y="11430"/>
                  </a:cubicBezTo>
                  <a:lnTo>
                    <a:pt x="6216" y="179"/>
                  </a:lnTo>
                  <a:cubicBezTo>
                    <a:pt x="6097" y="143"/>
                    <a:pt x="6002" y="84"/>
                    <a:pt x="5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2481850" y="1387200"/>
              <a:ext cx="1500" cy="2400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0" y="1"/>
                  </a:moveTo>
                  <a:lnTo>
                    <a:pt x="0" y="96"/>
                  </a:lnTo>
                  <a:cubicBezTo>
                    <a:pt x="24" y="60"/>
                    <a:pt x="36" y="36"/>
                    <a:pt x="6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2482450" y="1324400"/>
              <a:ext cx="12225" cy="56575"/>
            </a:xfrm>
            <a:custGeom>
              <a:avLst/>
              <a:gdLst/>
              <a:ahLst/>
              <a:cxnLst/>
              <a:rect l="l" t="t" r="r" b="b"/>
              <a:pathLst>
                <a:path w="489" h="2263" extrusionOk="0">
                  <a:moveTo>
                    <a:pt x="131" y="0"/>
                  </a:moveTo>
                  <a:lnTo>
                    <a:pt x="0" y="2132"/>
                  </a:lnTo>
                  <a:lnTo>
                    <a:pt x="357" y="226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2461300" y="1397025"/>
              <a:ext cx="28600" cy="338450"/>
            </a:xfrm>
            <a:custGeom>
              <a:avLst/>
              <a:gdLst/>
              <a:ahLst/>
              <a:cxnLst/>
              <a:rect l="l" t="t" r="r" b="b"/>
              <a:pathLst>
                <a:path w="1144" h="13538" extrusionOk="0">
                  <a:moveTo>
                    <a:pt x="799" y="1"/>
                  </a:moveTo>
                  <a:lnTo>
                    <a:pt x="1" y="13455"/>
                  </a:lnTo>
                  <a:cubicBezTo>
                    <a:pt x="1" y="13478"/>
                    <a:pt x="1" y="13514"/>
                    <a:pt x="13" y="13538"/>
                  </a:cubicBezTo>
                  <a:cubicBezTo>
                    <a:pt x="60" y="13526"/>
                    <a:pt x="84" y="13514"/>
                    <a:pt x="132" y="13514"/>
                  </a:cubicBezTo>
                  <a:lnTo>
                    <a:pt x="358" y="13467"/>
                  </a:lnTo>
                  <a:lnTo>
                    <a:pt x="1144" y="203"/>
                  </a:lnTo>
                  <a:lnTo>
                    <a:pt x="1144" y="203"/>
                  </a:lnTo>
                  <a:cubicBezTo>
                    <a:pt x="1129" y="206"/>
                    <a:pt x="1114" y="207"/>
                    <a:pt x="1098" y="207"/>
                  </a:cubicBezTo>
                  <a:cubicBezTo>
                    <a:pt x="979" y="207"/>
                    <a:pt x="851" y="127"/>
                    <a:pt x="79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2299675" y="1324400"/>
              <a:ext cx="333400" cy="114025"/>
            </a:xfrm>
            <a:custGeom>
              <a:avLst/>
              <a:gdLst/>
              <a:ahLst/>
              <a:cxnLst/>
              <a:rect l="l" t="t" r="r" b="b"/>
              <a:pathLst>
                <a:path w="13336" h="4561" extrusionOk="0">
                  <a:moveTo>
                    <a:pt x="36" y="0"/>
                  </a:moveTo>
                  <a:lnTo>
                    <a:pt x="1" y="24"/>
                  </a:lnTo>
                  <a:lnTo>
                    <a:pt x="7299" y="2513"/>
                  </a:lnTo>
                  <a:lnTo>
                    <a:pt x="7359" y="2537"/>
                  </a:lnTo>
                  <a:cubicBezTo>
                    <a:pt x="7394" y="2501"/>
                    <a:pt x="7442" y="2477"/>
                    <a:pt x="7502" y="2453"/>
                  </a:cubicBezTo>
                  <a:cubicBezTo>
                    <a:pt x="7522" y="2451"/>
                    <a:pt x="7542" y="2449"/>
                    <a:pt x="7561" y="2449"/>
                  </a:cubicBezTo>
                  <a:cubicBezTo>
                    <a:pt x="7719" y="2449"/>
                    <a:pt x="7864" y="2533"/>
                    <a:pt x="7906" y="2691"/>
                  </a:cubicBezTo>
                  <a:lnTo>
                    <a:pt x="7906" y="2727"/>
                  </a:lnTo>
                  <a:lnTo>
                    <a:pt x="13240" y="4561"/>
                  </a:lnTo>
                  <a:cubicBezTo>
                    <a:pt x="13240" y="4430"/>
                    <a:pt x="13276" y="4322"/>
                    <a:pt x="13336" y="4215"/>
                  </a:cubicBezTo>
                  <a:lnTo>
                    <a:pt x="13264" y="4180"/>
                  </a:lnTo>
                  <a:lnTo>
                    <a:pt x="7668" y="2263"/>
                  </a:lnTo>
                  <a:lnTo>
                    <a:pt x="7311" y="2144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163950" y="1324400"/>
              <a:ext cx="136950" cy="109550"/>
            </a:xfrm>
            <a:custGeom>
              <a:avLst/>
              <a:gdLst/>
              <a:ahLst/>
              <a:cxnLst/>
              <a:rect l="l" t="t" r="r" b="b"/>
              <a:pathLst>
                <a:path w="5478" h="4382" extrusionOk="0">
                  <a:moveTo>
                    <a:pt x="4918" y="0"/>
                  </a:moveTo>
                  <a:lnTo>
                    <a:pt x="0" y="4025"/>
                  </a:lnTo>
                  <a:lnTo>
                    <a:pt x="131" y="4382"/>
                  </a:lnTo>
                  <a:lnTo>
                    <a:pt x="5454" y="12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1971375" y="1430950"/>
              <a:ext cx="188425" cy="158400"/>
            </a:xfrm>
            <a:custGeom>
              <a:avLst/>
              <a:gdLst/>
              <a:ahLst/>
              <a:cxnLst/>
              <a:rect l="l" t="t" r="r" b="b"/>
              <a:pathLst>
                <a:path w="7537" h="6336" extrusionOk="0">
                  <a:moveTo>
                    <a:pt x="7406" y="1"/>
                  </a:moveTo>
                  <a:lnTo>
                    <a:pt x="0" y="6073"/>
                  </a:lnTo>
                  <a:cubicBezTo>
                    <a:pt x="95" y="6145"/>
                    <a:pt x="179" y="6228"/>
                    <a:pt x="238" y="6335"/>
                  </a:cubicBezTo>
                  <a:lnTo>
                    <a:pt x="7537" y="358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2269925" y="174260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cubicBezTo>
                    <a:pt x="36" y="96"/>
                    <a:pt x="107" y="120"/>
                    <a:pt x="202" y="120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2117800" y="1324100"/>
              <a:ext cx="141425" cy="365850"/>
            </a:xfrm>
            <a:custGeom>
              <a:avLst/>
              <a:gdLst/>
              <a:ahLst/>
              <a:cxnLst/>
              <a:rect l="l" t="t" r="r" b="b"/>
              <a:pathLst>
                <a:path w="5657" h="14634" extrusionOk="0">
                  <a:moveTo>
                    <a:pt x="1" y="1"/>
                  </a:moveTo>
                  <a:lnTo>
                    <a:pt x="1549" y="4275"/>
                  </a:lnTo>
                  <a:lnTo>
                    <a:pt x="1680" y="4632"/>
                  </a:lnTo>
                  <a:lnTo>
                    <a:pt x="5335" y="14633"/>
                  </a:lnTo>
                  <a:cubicBezTo>
                    <a:pt x="5430" y="14574"/>
                    <a:pt x="5537" y="14514"/>
                    <a:pt x="5656" y="14479"/>
                  </a:cubicBezTo>
                  <a:lnTo>
                    <a:pt x="1977" y="4370"/>
                  </a:lnTo>
                  <a:lnTo>
                    <a:pt x="1846" y="40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2450600" y="1814350"/>
              <a:ext cx="27100" cy="362275"/>
            </a:xfrm>
            <a:custGeom>
              <a:avLst/>
              <a:gdLst/>
              <a:ahLst/>
              <a:cxnLst/>
              <a:rect l="l" t="t" r="r" b="b"/>
              <a:pathLst>
                <a:path w="1084" h="14491" extrusionOk="0">
                  <a:moveTo>
                    <a:pt x="726" y="0"/>
                  </a:moveTo>
                  <a:lnTo>
                    <a:pt x="0" y="14490"/>
                  </a:lnTo>
                  <a:cubicBezTo>
                    <a:pt x="12" y="14490"/>
                    <a:pt x="12" y="14490"/>
                    <a:pt x="24" y="14466"/>
                  </a:cubicBezTo>
                  <a:cubicBezTo>
                    <a:pt x="87" y="14452"/>
                    <a:pt x="154" y="14446"/>
                    <a:pt x="220" y="14446"/>
                  </a:cubicBezTo>
                  <a:cubicBezTo>
                    <a:pt x="267" y="14446"/>
                    <a:pt x="313" y="14449"/>
                    <a:pt x="357" y="14454"/>
                  </a:cubicBezTo>
                  <a:lnTo>
                    <a:pt x="1084" y="0"/>
                  </a:lnTo>
                  <a:lnTo>
                    <a:pt x="1084" y="0"/>
                  </a:lnTo>
                  <a:cubicBezTo>
                    <a:pt x="1030" y="16"/>
                    <a:pt x="976" y="23"/>
                    <a:pt x="922" y="23"/>
                  </a:cubicBezTo>
                  <a:cubicBezTo>
                    <a:pt x="857" y="23"/>
                    <a:pt x="792" y="13"/>
                    <a:pt x="7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2273475" y="1738150"/>
              <a:ext cx="176850" cy="439950"/>
            </a:xfrm>
            <a:custGeom>
              <a:avLst/>
              <a:gdLst/>
              <a:ahLst/>
              <a:cxnLst/>
              <a:rect l="l" t="t" r="r" b="b"/>
              <a:pathLst>
                <a:path w="7074" h="17598" extrusionOk="0">
                  <a:moveTo>
                    <a:pt x="334" y="0"/>
                  </a:moveTo>
                  <a:cubicBezTo>
                    <a:pt x="239" y="72"/>
                    <a:pt x="132" y="131"/>
                    <a:pt x="1" y="167"/>
                  </a:cubicBezTo>
                  <a:lnTo>
                    <a:pt x="37" y="286"/>
                  </a:lnTo>
                  <a:lnTo>
                    <a:pt x="6514" y="17097"/>
                  </a:lnTo>
                  <a:lnTo>
                    <a:pt x="6930" y="17598"/>
                  </a:lnTo>
                  <a:cubicBezTo>
                    <a:pt x="6978" y="17562"/>
                    <a:pt x="7014" y="17550"/>
                    <a:pt x="7073" y="1753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2293425" y="1714325"/>
              <a:ext cx="141725" cy="60150"/>
            </a:xfrm>
            <a:custGeom>
              <a:avLst/>
              <a:gdLst/>
              <a:ahLst/>
              <a:cxnLst/>
              <a:rect l="l" t="t" r="r" b="b"/>
              <a:pathLst>
                <a:path w="5669" h="2406" extrusionOk="0">
                  <a:moveTo>
                    <a:pt x="60" y="1"/>
                  </a:moveTo>
                  <a:cubicBezTo>
                    <a:pt x="60" y="120"/>
                    <a:pt x="48" y="251"/>
                    <a:pt x="1" y="370"/>
                  </a:cubicBezTo>
                  <a:lnTo>
                    <a:pt x="5620" y="2406"/>
                  </a:lnTo>
                  <a:cubicBezTo>
                    <a:pt x="5620" y="2287"/>
                    <a:pt x="5644" y="2156"/>
                    <a:pt x="5668" y="20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1976725" y="1600625"/>
              <a:ext cx="267625" cy="103300"/>
            </a:xfrm>
            <a:custGeom>
              <a:avLst/>
              <a:gdLst/>
              <a:ahLst/>
              <a:cxnLst/>
              <a:rect l="l" t="t" r="r" b="b"/>
              <a:pathLst>
                <a:path w="10705" h="4132" extrusionOk="0">
                  <a:moveTo>
                    <a:pt x="108" y="0"/>
                  </a:moveTo>
                  <a:cubicBezTo>
                    <a:pt x="108" y="120"/>
                    <a:pt x="60" y="239"/>
                    <a:pt x="0" y="334"/>
                  </a:cubicBezTo>
                  <a:lnTo>
                    <a:pt x="10490" y="4132"/>
                  </a:lnTo>
                  <a:cubicBezTo>
                    <a:pt x="10561" y="4013"/>
                    <a:pt x="10621" y="3906"/>
                    <a:pt x="10704" y="382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1969275" y="1610450"/>
              <a:ext cx="477475" cy="573900"/>
            </a:xfrm>
            <a:custGeom>
              <a:avLst/>
              <a:gdLst/>
              <a:ahLst/>
              <a:cxnLst/>
              <a:rect l="l" t="t" r="r" b="b"/>
              <a:pathLst>
                <a:path w="19099" h="22956" extrusionOk="0">
                  <a:moveTo>
                    <a:pt x="275" y="0"/>
                  </a:moveTo>
                  <a:cubicBezTo>
                    <a:pt x="203" y="108"/>
                    <a:pt x="108" y="179"/>
                    <a:pt x="1" y="262"/>
                  </a:cubicBezTo>
                  <a:lnTo>
                    <a:pt x="18825" y="22956"/>
                  </a:lnTo>
                  <a:cubicBezTo>
                    <a:pt x="18896" y="22848"/>
                    <a:pt x="18991" y="22777"/>
                    <a:pt x="19098" y="22717"/>
                  </a:cubicBezTo>
                  <a:lnTo>
                    <a:pt x="18682" y="2222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1726400" y="1324400"/>
              <a:ext cx="224450" cy="261075"/>
            </a:xfrm>
            <a:custGeom>
              <a:avLst/>
              <a:gdLst/>
              <a:ahLst/>
              <a:cxnLst/>
              <a:rect l="l" t="t" r="r" b="b"/>
              <a:pathLst>
                <a:path w="8978" h="10443" extrusionOk="0">
                  <a:moveTo>
                    <a:pt x="0" y="0"/>
                  </a:moveTo>
                  <a:lnTo>
                    <a:pt x="8680" y="10442"/>
                  </a:lnTo>
                  <a:cubicBezTo>
                    <a:pt x="8763" y="10359"/>
                    <a:pt x="8870" y="10287"/>
                    <a:pt x="8978" y="1024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1592450" y="1416675"/>
              <a:ext cx="110450" cy="205100"/>
            </a:xfrm>
            <a:custGeom>
              <a:avLst/>
              <a:gdLst/>
              <a:ahLst/>
              <a:cxnLst/>
              <a:rect l="l" t="t" r="r" b="b"/>
              <a:pathLst>
                <a:path w="4418" h="8204" extrusionOk="0">
                  <a:moveTo>
                    <a:pt x="334" y="0"/>
                  </a:moveTo>
                  <a:cubicBezTo>
                    <a:pt x="239" y="60"/>
                    <a:pt x="155" y="108"/>
                    <a:pt x="48" y="131"/>
                  </a:cubicBezTo>
                  <a:cubicBezTo>
                    <a:pt x="44" y="127"/>
                    <a:pt x="39" y="126"/>
                    <a:pt x="33" y="126"/>
                  </a:cubicBezTo>
                  <a:cubicBezTo>
                    <a:pt x="22" y="126"/>
                    <a:pt x="8" y="131"/>
                    <a:pt x="0" y="131"/>
                  </a:cubicBezTo>
                  <a:lnTo>
                    <a:pt x="4108" y="8204"/>
                  </a:lnTo>
                  <a:cubicBezTo>
                    <a:pt x="4203" y="8132"/>
                    <a:pt x="4299" y="8073"/>
                    <a:pt x="4418" y="802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1346575" y="166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1593350" y="1324400"/>
              <a:ext cx="59850" cy="58675"/>
            </a:xfrm>
            <a:custGeom>
              <a:avLst/>
              <a:gdLst/>
              <a:ahLst/>
              <a:cxnLst/>
              <a:rect l="l" t="t" r="r" b="b"/>
              <a:pathLst>
                <a:path w="2394" h="2347" extrusionOk="0">
                  <a:moveTo>
                    <a:pt x="1905" y="0"/>
                  </a:moveTo>
                  <a:lnTo>
                    <a:pt x="0" y="2191"/>
                  </a:lnTo>
                  <a:cubicBezTo>
                    <a:pt x="119" y="2215"/>
                    <a:pt x="238" y="2275"/>
                    <a:pt x="334" y="2346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1345100" y="16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1348075" y="167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1354625" y="1406550"/>
              <a:ext cx="219700" cy="254225"/>
            </a:xfrm>
            <a:custGeom>
              <a:avLst/>
              <a:gdLst/>
              <a:ahLst/>
              <a:cxnLst/>
              <a:rect l="l" t="t" r="r" b="b"/>
              <a:pathLst>
                <a:path w="8788" h="10169" extrusionOk="0">
                  <a:moveTo>
                    <a:pt x="8573" y="1"/>
                  </a:moveTo>
                  <a:lnTo>
                    <a:pt x="215" y="9561"/>
                  </a:lnTo>
                  <a:lnTo>
                    <a:pt x="0" y="10169"/>
                  </a:lnTo>
                  <a:lnTo>
                    <a:pt x="0" y="10169"/>
                  </a:lnTo>
                  <a:lnTo>
                    <a:pt x="167" y="10157"/>
                  </a:lnTo>
                  <a:lnTo>
                    <a:pt x="8787" y="322"/>
                  </a:lnTo>
                  <a:cubicBezTo>
                    <a:pt x="8692" y="227"/>
                    <a:pt x="8620" y="120"/>
                    <a:pt x="857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1345700" y="16696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"/>
                  </a:moveTo>
                  <a:cubicBezTo>
                    <a:pt x="0" y="13"/>
                    <a:pt x="24" y="13"/>
                    <a:pt x="24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1348675" y="1635750"/>
              <a:ext cx="339650" cy="34250"/>
            </a:xfrm>
            <a:custGeom>
              <a:avLst/>
              <a:gdLst/>
              <a:ahLst/>
              <a:cxnLst/>
              <a:rect l="l" t="t" r="r" b="b"/>
              <a:pathLst>
                <a:path w="13586" h="1370" extrusionOk="0">
                  <a:moveTo>
                    <a:pt x="13550" y="0"/>
                  </a:moveTo>
                  <a:lnTo>
                    <a:pt x="393" y="989"/>
                  </a:lnTo>
                  <a:lnTo>
                    <a:pt x="226" y="1001"/>
                  </a:lnTo>
                  <a:lnTo>
                    <a:pt x="131" y="1274"/>
                  </a:lnTo>
                  <a:lnTo>
                    <a:pt x="131" y="1286"/>
                  </a:lnTo>
                  <a:cubicBezTo>
                    <a:pt x="119" y="1298"/>
                    <a:pt x="119" y="1310"/>
                    <a:pt x="107" y="1334"/>
                  </a:cubicBezTo>
                  <a:lnTo>
                    <a:pt x="95" y="1346"/>
                  </a:lnTo>
                  <a:cubicBezTo>
                    <a:pt x="75" y="1356"/>
                    <a:pt x="63" y="1358"/>
                    <a:pt x="52" y="1366"/>
                  </a:cubicBezTo>
                  <a:lnTo>
                    <a:pt x="52" y="1366"/>
                  </a:lnTo>
                  <a:lnTo>
                    <a:pt x="13585" y="346"/>
                  </a:lnTo>
                  <a:cubicBezTo>
                    <a:pt x="13585" y="334"/>
                    <a:pt x="13585" y="334"/>
                    <a:pt x="13573" y="322"/>
                  </a:cubicBezTo>
                  <a:cubicBezTo>
                    <a:pt x="13550" y="227"/>
                    <a:pt x="13538" y="119"/>
                    <a:pt x="13550" y="0"/>
                  </a:cubicBezTo>
                  <a:close/>
                  <a:moveTo>
                    <a:pt x="52" y="1366"/>
                  </a:moveTo>
                  <a:lnTo>
                    <a:pt x="0" y="1370"/>
                  </a:lnTo>
                  <a:lnTo>
                    <a:pt x="48" y="1370"/>
                  </a:lnTo>
                  <a:cubicBezTo>
                    <a:pt x="49" y="1368"/>
                    <a:pt x="51" y="1367"/>
                    <a:pt x="52" y="1366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1346575" y="166997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9" y="24"/>
                  </a:moveTo>
                  <a:cubicBezTo>
                    <a:pt x="25" y="24"/>
                    <a:pt x="13" y="24"/>
                    <a:pt x="1" y="1"/>
                  </a:cubicBezTo>
                  <a:cubicBezTo>
                    <a:pt x="13" y="24"/>
                    <a:pt x="25" y="24"/>
                    <a:pt x="49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1346575" y="166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1345100" y="1669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1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1349275" y="1670125"/>
              <a:ext cx="300" cy="475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0" y="1"/>
                  </a:moveTo>
                  <a:cubicBezTo>
                    <a:pt x="9" y="1"/>
                    <a:pt x="6" y="7"/>
                    <a:pt x="0" y="18"/>
                  </a:cubicBezTo>
                  <a:lnTo>
                    <a:pt x="12" y="18"/>
                  </a:lnTo>
                  <a:cubicBezTo>
                    <a:pt x="12" y="7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1351050" y="1669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992675" y="1324400"/>
              <a:ext cx="353050" cy="345000"/>
            </a:xfrm>
            <a:custGeom>
              <a:avLst/>
              <a:gdLst/>
              <a:ahLst/>
              <a:cxnLst/>
              <a:rect l="l" t="t" r="r" b="b"/>
              <a:pathLst>
                <a:path w="14122" h="13800" extrusionOk="0">
                  <a:moveTo>
                    <a:pt x="0" y="0"/>
                  </a:moveTo>
                  <a:lnTo>
                    <a:pt x="14085" y="13800"/>
                  </a:lnTo>
                  <a:cubicBezTo>
                    <a:pt x="14038" y="13752"/>
                    <a:pt x="14026" y="13681"/>
                    <a:pt x="14038" y="13609"/>
                  </a:cubicBezTo>
                  <a:lnTo>
                    <a:pt x="14121" y="1333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1346275" y="1669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1348075" y="167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1351050" y="16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1351950" y="1667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343300" y="1324400"/>
              <a:ext cx="127425" cy="346500"/>
            </a:xfrm>
            <a:custGeom>
              <a:avLst/>
              <a:gdLst/>
              <a:ahLst/>
              <a:cxnLst/>
              <a:rect l="l" t="t" r="r" b="b"/>
              <a:pathLst>
                <a:path w="5097" h="13860" extrusionOk="0">
                  <a:moveTo>
                    <a:pt x="4716" y="0"/>
                  </a:moveTo>
                  <a:lnTo>
                    <a:pt x="120" y="13335"/>
                  </a:lnTo>
                  <a:lnTo>
                    <a:pt x="25" y="13609"/>
                  </a:lnTo>
                  <a:cubicBezTo>
                    <a:pt x="1" y="13681"/>
                    <a:pt x="25" y="13752"/>
                    <a:pt x="72" y="13800"/>
                  </a:cubicBezTo>
                  <a:lnTo>
                    <a:pt x="84" y="13812"/>
                  </a:lnTo>
                  <a:cubicBezTo>
                    <a:pt x="84" y="13812"/>
                    <a:pt x="96" y="13812"/>
                    <a:pt x="96" y="13824"/>
                  </a:cubicBezTo>
                  <a:cubicBezTo>
                    <a:pt x="96" y="13824"/>
                    <a:pt x="120" y="13824"/>
                    <a:pt x="120" y="13847"/>
                  </a:cubicBezTo>
                  <a:lnTo>
                    <a:pt x="132" y="13847"/>
                  </a:lnTo>
                  <a:cubicBezTo>
                    <a:pt x="144" y="13847"/>
                    <a:pt x="156" y="13859"/>
                    <a:pt x="180" y="13859"/>
                  </a:cubicBezTo>
                  <a:cubicBezTo>
                    <a:pt x="180" y="13847"/>
                    <a:pt x="180" y="13847"/>
                    <a:pt x="191" y="13847"/>
                  </a:cubicBezTo>
                  <a:lnTo>
                    <a:pt x="251" y="13847"/>
                  </a:lnTo>
                  <a:cubicBezTo>
                    <a:pt x="263" y="13847"/>
                    <a:pt x="275" y="13824"/>
                    <a:pt x="299" y="13812"/>
                  </a:cubicBezTo>
                  <a:lnTo>
                    <a:pt x="310" y="13800"/>
                  </a:lnTo>
                  <a:cubicBezTo>
                    <a:pt x="322" y="13788"/>
                    <a:pt x="322" y="13764"/>
                    <a:pt x="334" y="13752"/>
                  </a:cubicBezTo>
                  <a:lnTo>
                    <a:pt x="334" y="13740"/>
                  </a:lnTo>
                  <a:lnTo>
                    <a:pt x="430" y="13466"/>
                  </a:lnTo>
                  <a:lnTo>
                    <a:pt x="632" y="12847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2236875" y="1685475"/>
              <a:ext cx="58075" cy="57750"/>
            </a:xfrm>
            <a:custGeom>
              <a:avLst/>
              <a:gdLst/>
              <a:ahLst/>
              <a:cxnLst/>
              <a:rect l="l" t="t" r="r" b="b"/>
              <a:pathLst>
                <a:path w="2323" h="2310" extrusionOk="0">
                  <a:moveTo>
                    <a:pt x="1174" y="0"/>
                  </a:moveTo>
                  <a:cubicBezTo>
                    <a:pt x="1081" y="0"/>
                    <a:pt x="987" y="12"/>
                    <a:pt x="893" y="35"/>
                  </a:cubicBezTo>
                  <a:cubicBezTo>
                    <a:pt x="774" y="71"/>
                    <a:pt x="655" y="119"/>
                    <a:pt x="572" y="190"/>
                  </a:cubicBezTo>
                  <a:cubicBezTo>
                    <a:pt x="465" y="250"/>
                    <a:pt x="370" y="333"/>
                    <a:pt x="298" y="428"/>
                  </a:cubicBezTo>
                  <a:cubicBezTo>
                    <a:pt x="227" y="512"/>
                    <a:pt x="155" y="631"/>
                    <a:pt x="108" y="738"/>
                  </a:cubicBezTo>
                  <a:cubicBezTo>
                    <a:pt x="12" y="964"/>
                    <a:pt x="0" y="1202"/>
                    <a:pt x="60" y="1440"/>
                  </a:cubicBezTo>
                  <a:cubicBezTo>
                    <a:pt x="200" y="1948"/>
                    <a:pt x="665" y="2309"/>
                    <a:pt x="1168" y="2309"/>
                  </a:cubicBezTo>
                  <a:cubicBezTo>
                    <a:pt x="1219" y="2309"/>
                    <a:pt x="1270" y="2305"/>
                    <a:pt x="1322" y="2298"/>
                  </a:cubicBezTo>
                  <a:cubicBezTo>
                    <a:pt x="1370" y="2298"/>
                    <a:pt x="1417" y="2286"/>
                    <a:pt x="1465" y="2274"/>
                  </a:cubicBezTo>
                  <a:lnTo>
                    <a:pt x="1477" y="2274"/>
                  </a:lnTo>
                  <a:cubicBezTo>
                    <a:pt x="1596" y="2238"/>
                    <a:pt x="1715" y="2202"/>
                    <a:pt x="1798" y="2119"/>
                  </a:cubicBezTo>
                  <a:cubicBezTo>
                    <a:pt x="2025" y="1976"/>
                    <a:pt x="2191" y="1762"/>
                    <a:pt x="2263" y="1512"/>
                  </a:cubicBezTo>
                  <a:cubicBezTo>
                    <a:pt x="2310" y="1393"/>
                    <a:pt x="2322" y="1274"/>
                    <a:pt x="2322" y="1143"/>
                  </a:cubicBezTo>
                  <a:cubicBezTo>
                    <a:pt x="2322" y="1071"/>
                    <a:pt x="2310" y="964"/>
                    <a:pt x="2298" y="869"/>
                  </a:cubicBezTo>
                  <a:cubicBezTo>
                    <a:pt x="2157" y="345"/>
                    <a:pt x="1684" y="0"/>
                    <a:pt x="117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2434225" y="1733500"/>
              <a:ext cx="85450" cy="81450"/>
            </a:xfrm>
            <a:custGeom>
              <a:avLst/>
              <a:gdLst/>
              <a:ahLst/>
              <a:cxnLst/>
              <a:rect l="l" t="t" r="r" b="b"/>
              <a:pathLst>
                <a:path w="3418" h="3258" extrusionOk="0">
                  <a:moveTo>
                    <a:pt x="1610" y="0"/>
                  </a:moveTo>
                  <a:cubicBezTo>
                    <a:pt x="1558" y="0"/>
                    <a:pt x="1505" y="3"/>
                    <a:pt x="1453" y="8"/>
                  </a:cubicBezTo>
                  <a:cubicBezTo>
                    <a:pt x="1381" y="19"/>
                    <a:pt x="1310" y="19"/>
                    <a:pt x="1227" y="55"/>
                  </a:cubicBezTo>
                  <a:cubicBezTo>
                    <a:pt x="1191" y="67"/>
                    <a:pt x="1155" y="79"/>
                    <a:pt x="1108" y="79"/>
                  </a:cubicBezTo>
                  <a:cubicBezTo>
                    <a:pt x="560" y="281"/>
                    <a:pt x="179" y="722"/>
                    <a:pt x="36" y="1258"/>
                  </a:cubicBezTo>
                  <a:cubicBezTo>
                    <a:pt x="12" y="1377"/>
                    <a:pt x="0" y="1496"/>
                    <a:pt x="0" y="1627"/>
                  </a:cubicBezTo>
                  <a:cubicBezTo>
                    <a:pt x="0" y="1770"/>
                    <a:pt x="12" y="1901"/>
                    <a:pt x="36" y="2032"/>
                  </a:cubicBezTo>
                  <a:cubicBezTo>
                    <a:pt x="203" y="2686"/>
                    <a:pt x="750" y="3151"/>
                    <a:pt x="1381" y="3234"/>
                  </a:cubicBezTo>
                  <a:cubicBezTo>
                    <a:pt x="1501" y="3258"/>
                    <a:pt x="1620" y="3258"/>
                    <a:pt x="1739" y="3258"/>
                  </a:cubicBezTo>
                  <a:cubicBezTo>
                    <a:pt x="1822" y="3258"/>
                    <a:pt x="1929" y="3234"/>
                    <a:pt x="2012" y="3210"/>
                  </a:cubicBezTo>
                  <a:cubicBezTo>
                    <a:pt x="2882" y="2984"/>
                    <a:pt x="3417" y="2091"/>
                    <a:pt x="3191" y="1210"/>
                  </a:cubicBezTo>
                  <a:cubicBezTo>
                    <a:pt x="3084" y="817"/>
                    <a:pt x="2834" y="484"/>
                    <a:pt x="2524" y="281"/>
                  </a:cubicBezTo>
                  <a:cubicBezTo>
                    <a:pt x="2417" y="198"/>
                    <a:pt x="2310" y="162"/>
                    <a:pt x="2191" y="115"/>
                  </a:cubicBezTo>
                  <a:cubicBezTo>
                    <a:pt x="2020" y="39"/>
                    <a:pt x="1818" y="0"/>
                    <a:pt x="161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2630075" y="1418625"/>
              <a:ext cx="41100" cy="40925"/>
            </a:xfrm>
            <a:custGeom>
              <a:avLst/>
              <a:gdLst/>
              <a:ahLst/>
              <a:cxnLst/>
              <a:rect l="l" t="t" r="r" b="b"/>
              <a:pathLst>
                <a:path w="1644" h="1637" extrusionOk="0">
                  <a:moveTo>
                    <a:pt x="848" y="0"/>
                  </a:moveTo>
                  <a:cubicBezTo>
                    <a:pt x="779" y="0"/>
                    <a:pt x="706" y="10"/>
                    <a:pt x="632" y="30"/>
                  </a:cubicBezTo>
                  <a:cubicBezTo>
                    <a:pt x="525" y="53"/>
                    <a:pt x="417" y="101"/>
                    <a:pt x="334" y="161"/>
                  </a:cubicBezTo>
                  <a:cubicBezTo>
                    <a:pt x="239" y="232"/>
                    <a:pt x="167" y="315"/>
                    <a:pt x="108" y="411"/>
                  </a:cubicBezTo>
                  <a:cubicBezTo>
                    <a:pt x="48" y="518"/>
                    <a:pt x="24" y="637"/>
                    <a:pt x="1" y="756"/>
                  </a:cubicBezTo>
                  <a:cubicBezTo>
                    <a:pt x="1" y="851"/>
                    <a:pt x="1" y="923"/>
                    <a:pt x="36" y="1006"/>
                  </a:cubicBezTo>
                  <a:cubicBezTo>
                    <a:pt x="84" y="1173"/>
                    <a:pt x="155" y="1327"/>
                    <a:pt x="274" y="1423"/>
                  </a:cubicBezTo>
                  <a:cubicBezTo>
                    <a:pt x="358" y="1506"/>
                    <a:pt x="465" y="1577"/>
                    <a:pt x="584" y="1601"/>
                  </a:cubicBezTo>
                  <a:cubicBezTo>
                    <a:pt x="650" y="1625"/>
                    <a:pt x="721" y="1637"/>
                    <a:pt x="794" y="1637"/>
                  </a:cubicBezTo>
                  <a:cubicBezTo>
                    <a:pt x="867" y="1637"/>
                    <a:pt x="941" y="1625"/>
                    <a:pt x="1013" y="1601"/>
                  </a:cubicBezTo>
                  <a:cubicBezTo>
                    <a:pt x="1358" y="1530"/>
                    <a:pt x="1596" y="1232"/>
                    <a:pt x="1632" y="887"/>
                  </a:cubicBezTo>
                  <a:cubicBezTo>
                    <a:pt x="1644" y="803"/>
                    <a:pt x="1632" y="708"/>
                    <a:pt x="1596" y="625"/>
                  </a:cubicBezTo>
                  <a:cubicBezTo>
                    <a:pt x="1584" y="589"/>
                    <a:pt x="1584" y="565"/>
                    <a:pt x="1572" y="530"/>
                  </a:cubicBezTo>
                  <a:cubicBezTo>
                    <a:pt x="1548" y="446"/>
                    <a:pt x="1489" y="351"/>
                    <a:pt x="1417" y="268"/>
                  </a:cubicBezTo>
                  <a:cubicBezTo>
                    <a:pt x="1322" y="172"/>
                    <a:pt x="1227" y="101"/>
                    <a:pt x="1120" y="53"/>
                  </a:cubicBezTo>
                  <a:cubicBezTo>
                    <a:pt x="1037" y="19"/>
                    <a:pt x="945" y="0"/>
                    <a:pt x="84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338375" y="13954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5" y="0"/>
                  </a:moveTo>
                  <a:cubicBezTo>
                    <a:pt x="601" y="0"/>
                    <a:pt x="557" y="5"/>
                    <a:pt x="512" y="16"/>
                  </a:cubicBezTo>
                  <a:cubicBezTo>
                    <a:pt x="191" y="87"/>
                    <a:pt x="1" y="421"/>
                    <a:pt x="96" y="718"/>
                  </a:cubicBezTo>
                  <a:cubicBezTo>
                    <a:pt x="157" y="982"/>
                    <a:pt x="399" y="1151"/>
                    <a:pt x="653" y="1151"/>
                  </a:cubicBezTo>
                  <a:cubicBezTo>
                    <a:pt x="698" y="1151"/>
                    <a:pt x="742" y="1146"/>
                    <a:pt x="786" y="1135"/>
                  </a:cubicBezTo>
                  <a:cubicBezTo>
                    <a:pt x="1108" y="1064"/>
                    <a:pt x="1298" y="730"/>
                    <a:pt x="1203" y="433"/>
                  </a:cubicBezTo>
                  <a:cubicBezTo>
                    <a:pt x="1132" y="169"/>
                    <a:pt x="897" y="0"/>
                    <a:pt x="6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3084300" y="1355525"/>
              <a:ext cx="30375" cy="29150"/>
            </a:xfrm>
            <a:custGeom>
              <a:avLst/>
              <a:gdLst/>
              <a:ahLst/>
              <a:cxnLst/>
              <a:rect l="l" t="t" r="r" b="b"/>
              <a:pathLst>
                <a:path w="1215" h="1166" extrusionOk="0">
                  <a:moveTo>
                    <a:pt x="581" y="1"/>
                  </a:moveTo>
                  <a:cubicBezTo>
                    <a:pt x="531" y="1"/>
                    <a:pt x="483" y="9"/>
                    <a:pt x="441" y="18"/>
                  </a:cubicBezTo>
                  <a:cubicBezTo>
                    <a:pt x="310" y="53"/>
                    <a:pt x="191" y="137"/>
                    <a:pt x="108" y="244"/>
                  </a:cubicBezTo>
                  <a:lnTo>
                    <a:pt x="108" y="256"/>
                  </a:lnTo>
                  <a:cubicBezTo>
                    <a:pt x="48" y="339"/>
                    <a:pt x="24" y="434"/>
                    <a:pt x="1" y="530"/>
                  </a:cubicBezTo>
                  <a:cubicBezTo>
                    <a:pt x="1" y="589"/>
                    <a:pt x="1" y="660"/>
                    <a:pt x="24" y="732"/>
                  </a:cubicBezTo>
                  <a:cubicBezTo>
                    <a:pt x="36" y="791"/>
                    <a:pt x="48" y="839"/>
                    <a:pt x="84" y="887"/>
                  </a:cubicBezTo>
                  <a:cubicBezTo>
                    <a:pt x="96" y="899"/>
                    <a:pt x="96" y="911"/>
                    <a:pt x="108" y="934"/>
                  </a:cubicBezTo>
                  <a:cubicBezTo>
                    <a:pt x="191" y="1030"/>
                    <a:pt x="286" y="1113"/>
                    <a:pt x="405" y="1137"/>
                  </a:cubicBezTo>
                  <a:cubicBezTo>
                    <a:pt x="429" y="1137"/>
                    <a:pt x="453" y="1149"/>
                    <a:pt x="465" y="1149"/>
                  </a:cubicBezTo>
                  <a:cubicBezTo>
                    <a:pt x="508" y="1159"/>
                    <a:pt x="546" y="1165"/>
                    <a:pt x="583" y="1165"/>
                  </a:cubicBezTo>
                  <a:cubicBezTo>
                    <a:pt x="629" y="1165"/>
                    <a:pt x="674" y="1156"/>
                    <a:pt x="727" y="1137"/>
                  </a:cubicBezTo>
                  <a:cubicBezTo>
                    <a:pt x="786" y="1125"/>
                    <a:pt x="822" y="1113"/>
                    <a:pt x="870" y="1077"/>
                  </a:cubicBezTo>
                  <a:cubicBezTo>
                    <a:pt x="1096" y="946"/>
                    <a:pt x="1215" y="696"/>
                    <a:pt x="1132" y="434"/>
                  </a:cubicBezTo>
                  <a:cubicBezTo>
                    <a:pt x="1108" y="339"/>
                    <a:pt x="1048" y="232"/>
                    <a:pt x="977" y="160"/>
                  </a:cubicBezTo>
                  <a:cubicBezTo>
                    <a:pt x="882" y="77"/>
                    <a:pt x="763" y="18"/>
                    <a:pt x="644" y="6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1937425" y="1579200"/>
              <a:ext cx="42300" cy="40575"/>
            </a:xfrm>
            <a:custGeom>
              <a:avLst/>
              <a:gdLst/>
              <a:ahLst/>
              <a:cxnLst/>
              <a:rect l="l" t="t" r="r" b="b"/>
              <a:pathLst>
                <a:path w="1692" h="1623" extrusionOk="0">
                  <a:moveTo>
                    <a:pt x="863" y="1"/>
                  </a:moveTo>
                  <a:cubicBezTo>
                    <a:pt x="799" y="1"/>
                    <a:pt x="734" y="8"/>
                    <a:pt x="668" y="24"/>
                  </a:cubicBezTo>
                  <a:lnTo>
                    <a:pt x="537" y="60"/>
                  </a:lnTo>
                  <a:cubicBezTo>
                    <a:pt x="418" y="107"/>
                    <a:pt x="322" y="179"/>
                    <a:pt x="239" y="274"/>
                  </a:cubicBezTo>
                  <a:cubicBezTo>
                    <a:pt x="72" y="465"/>
                    <a:pt x="1" y="738"/>
                    <a:pt x="72" y="1000"/>
                  </a:cubicBezTo>
                  <a:cubicBezTo>
                    <a:pt x="163" y="1363"/>
                    <a:pt x="492" y="1623"/>
                    <a:pt x="857" y="1623"/>
                  </a:cubicBezTo>
                  <a:cubicBezTo>
                    <a:pt x="924" y="1623"/>
                    <a:pt x="992" y="1614"/>
                    <a:pt x="1060" y="1596"/>
                  </a:cubicBezTo>
                  <a:cubicBezTo>
                    <a:pt x="1132" y="1584"/>
                    <a:pt x="1203" y="1548"/>
                    <a:pt x="1263" y="1524"/>
                  </a:cubicBezTo>
                  <a:cubicBezTo>
                    <a:pt x="1382" y="1453"/>
                    <a:pt x="1477" y="1358"/>
                    <a:pt x="1549" y="1250"/>
                  </a:cubicBezTo>
                  <a:cubicBezTo>
                    <a:pt x="1561" y="1238"/>
                    <a:pt x="1572" y="1215"/>
                    <a:pt x="1596" y="1191"/>
                  </a:cubicBezTo>
                  <a:cubicBezTo>
                    <a:pt x="1656" y="1096"/>
                    <a:pt x="1680" y="977"/>
                    <a:pt x="1691" y="857"/>
                  </a:cubicBezTo>
                  <a:cubicBezTo>
                    <a:pt x="1691" y="762"/>
                    <a:pt x="1691" y="691"/>
                    <a:pt x="1668" y="596"/>
                  </a:cubicBezTo>
                  <a:cubicBezTo>
                    <a:pt x="1656" y="536"/>
                    <a:pt x="1620" y="476"/>
                    <a:pt x="1596" y="417"/>
                  </a:cubicBezTo>
                  <a:cubicBezTo>
                    <a:pt x="1537" y="322"/>
                    <a:pt x="1453" y="215"/>
                    <a:pt x="1358" y="155"/>
                  </a:cubicBezTo>
                  <a:cubicBezTo>
                    <a:pt x="1209" y="59"/>
                    <a:pt x="1041" y="1"/>
                    <a:pt x="8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2435125" y="2175825"/>
              <a:ext cx="44075" cy="41075"/>
            </a:xfrm>
            <a:custGeom>
              <a:avLst/>
              <a:gdLst/>
              <a:ahLst/>
              <a:cxnLst/>
              <a:rect l="l" t="t" r="r" b="b"/>
              <a:pathLst>
                <a:path w="1763" h="1643" extrusionOk="0">
                  <a:moveTo>
                    <a:pt x="867" y="0"/>
                  </a:moveTo>
                  <a:cubicBezTo>
                    <a:pt x="796" y="0"/>
                    <a:pt x="723" y="8"/>
                    <a:pt x="655" y="31"/>
                  </a:cubicBezTo>
                  <a:cubicBezTo>
                    <a:pt x="643" y="31"/>
                    <a:pt x="643" y="31"/>
                    <a:pt x="631" y="43"/>
                  </a:cubicBezTo>
                  <a:cubicBezTo>
                    <a:pt x="583" y="55"/>
                    <a:pt x="524" y="67"/>
                    <a:pt x="476" y="102"/>
                  </a:cubicBezTo>
                  <a:cubicBezTo>
                    <a:pt x="369" y="162"/>
                    <a:pt x="274" y="233"/>
                    <a:pt x="191" y="341"/>
                  </a:cubicBezTo>
                  <a:cubicBezTo>
                    <a:pt x="60" y="531"/>
                    <a:pt x="0" y="769"/>
                    <a:pt x="60" y="1019"/>
                  </a:cubicBezTo>
                  <a:cubicBezTo>
                    <a:pt x="150" y="1390"/>
                    <a:pt x="484" y="1642"/>
                    <a:pt x="843" y="1642"/>
                  </a:cubicBezTo>
                  <a:cubicBezTo>
                    <a:pt x="911" y="1642"/>
                    <a:pt x="980" y="1633"/>
                    <a:pt x="1048" y="1615"/>
                  </a:cubicBezTo>
                  <a:cubicBezTo>
                    <a:pt x="1476" y="1519"/>
                    <a:pt x="1762" y="1067"/>
                    <a:pt x="1643" y="638"/>
                  </a:cubicBezTo>
                  <a:cubicBezTo>
                    <a:pt x="1607" y="519"/>
                    <a:pt x="1548" y="400"/>
                    <a:pt x="1476" y="305"/>
                  </a:cubicBezTo>
                  <a:cubicBezTo>
                    <a:pt x="1381" y="210"/>
                    <a:pt x="1298" y="126"/>
                    <a:pt x="1179" y="67"/>
                  </a:cubicBezTo>
                  <a:cubicBezTo>
                    <a:pt x="1119" y="43"/>
                    <a:pt x="1048" y="31"/>
                    <a:pt x="988" y="7"/>
                  </a:cubicBezTo>
                  <a:cubicBezTo>
                    <a:pt x="949" y="3"/>
                    <a:pt x="908" y="0"/>
                    <a:pt x="8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874500" y="1324400"/>
              <a:ext cx="61050" cy="39475"/>
            </a:xfrm>
            <a:custGeom>
              <a:avLst/>
              <a:gdLst/>
              <a:ahLst/>
              <a:cxnLst/>
              <a:rect l="l" t="t" r="r" b="b"/>
              <a:pathLst>
                <a:path w="2442" h="1579" extrusionOk="0">
                  <a:moveTo>
                    <a:pt x="120" y="0"/>
                  </a:moveTo>
                  <a:cubicBezTo>
                    <a:pt x="12" y="215"/>
                    <a:pt x="1" y="465"/>
                    <a:pt x="60" y="715"/>
                  </a:cubicBezTo>
                  <a:cubicBezTo>
                    <a:pt x="182" y="1234"/>
                    <a:pt x="670" y="1579"/>
                    <a:pt x="1188" y="1579"/>
                  </a:cubicBezTo>
                  <a:cubicBezTo>
                    <a:pt x="1276" y="1579"/>
                    <a:pt x="1365" y="1569"/>
                    <a:pt x="1453" y="1548"/>
                  </a:cubicBezTo>
                  <a:cubicBezTo>
                    <a:pt x="2060" y="1394"/>
                    <a:pt x="2441" y="762"/>
                    <a:pt x="2287" y="143"/>
                  </a:cubicBezTo>
                  <a:cubicBezTo>
                    <a:pt x="2275" y="108"/>
                    <a:pt x="2263" y="48"/>
                    <a:pt x="22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1687100" y="1615750"/>
              <a:ext cx="48250" cy="45975"/>
            </a:xfrm>
            <a:custGeom>
              <a:avLst/>
              <a:gdLst/>
              <a:ahLst/>
              <a:cxnLst/>
              <a:rect l="l" t="t" r="r" b="b"/>
              <a:pathLst>
                <a:path w="1930" h="1839" extrusionOk="0">
                  <a:moveTo>
                    <a:pt x="912" y="0"/>
                  </a:moveTo>
                  <a:cubicBezTo>
                    <a:pt x="839" y="0"/>
                    <a:pt x="765" y="9"/>
                    <a:pt x="691" y="26"/>
                  </a:cubicBezTo>
                  <a:cubicBezTo>
                    <a:pt x="679" y="26"/>
                    <a:pt x="655" y="50"/>
                    <a:pt x="632" y="50"/>
                  </a:cubicBezTo>
                  <a:cubicBezTo>
                    <a:pt x="513" y="86"/>
                    <a:pt x="417" y="146"/>
                    <a:pt x="322" y="229"/>
                  </a:cubicBezTo>
                  <a:cubicBezTo>
                    <a:pt x="155" y="372"/>
                    <a:pt x="36" y="586"/>
                    <a:pt x="13" y="800"/>
                  </a:cubicBezTo>
                  <a:cubicBezTo>
                    <a:pt x="1" y="908"/>
                    <a:pt x="1" y="1027"/>
                    <a:pt x="24" y="1146"/>
                  </a:cubicBezTo>
                  <a:cubicBezTo>
                    <a:pt x="24" y="1158"/>
                    <a:pt x="24" y="1158"/>
                    <a:pt x="36" y="1181"/>
                  </a:cubicBezTo>
                  <a:cubicBezTo>
                    <a:pt x="158" y="1566"/>
                    <a:pt x="529" y="1839"/>
                    <a:pt x="930" y="1839"/>
                  </a:cubicBezTo>
                  <a:cubicBezTo>
                    <a:pt x="1001" y="1839"/>
                    <a:pt x="1072" y="1830"/>
                    <a:pt x="1144" y="1812"/>
                  </a:cubicBezTo>
                  <a:cubicBezTo>
                    <a:pt x="1620" y="1693"/>
                    <a:pt x="1929" y="1193"/>
                    <a:pt x="1810" y="705"/>
                  </a:cubicBezTo>
                  <a:cubicBezTo>
                    <a:pt x="1699" y="279"/>
                    <a:pt x="1328" y="0"/>
                    <a:pt x="9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2480650" y="13855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365" y="1"/>
                  </a:moveTo>
                  <a:cubicBezTo>
                    <a:pt x="342" y="1"/>
                    <a:pt x="320" y="3"/>
                    <a:pt x="298" y="8"/>
                  </a:cubicBezTo>
                  <a:cubicBezTo>
                    <a:pt x="239" y="32"/>
                    <a:pt x="191" y="56"/>
                    <a:pt x="144" y="92"/>
                  </a:cubicBezTo>
                  <a:cubicBezTo>
                    <a:pt x="84" y="103"/>
                    <a:pt x="72" y="127"/>
                    <a:pt x="60" y="163"/>
                  </a:cubicBezTo>
                  <a:cubicBezTo>
                    <a:pt x="13" y="234"/>
                    <a:pt x="1" y="330"/>
                    <a:pt x="25" y="413"/>
                  </a:cubicBezTo>
                  <a:cubicBezTo>
                    <a:pt x="25" y="425"/>
                    <a:pt x="48" y="437"/>
                    <a:pt x="48" y="461"/>
                  </a:cubicBezTo>
                  <a:cubicBezTo>
                    <a:pt x="99" y="573"/>
                    <a:pt x="203" y="659"/>
                    <a:pt x="336" y="659"/>
                  </a:cubicBezTo>
                  <a:cubicBezTo>
                    <a:pt x="358" y="659"/>
                    <a:pt x="382" y="656"/>
                    <a:pt x="406" y="651"/>
                  </a:cubicBezTo>
                  <a:lnTo>
                    <a:pt x="441" y="651"/>
                  </a:lnTo>
                  <a:cubicBezTo>
                    <a:pt x="620" y="603"/>
                    <a:pt x="715" y="449"/>
                    <a:pt x="703" y="282"/>
                  </a:cubicBezTo>
                  <a:lnTo>
                    <a:pt x="703" y="246"/>
                  </a:lnTo>
                  <a:cubicBezTo>
                    <a:pt x="652" y="93"/>
                    <a:pt x="504" y="1"/>
                    <a:pt x="3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1565650" y="1378450"/>
              <a:ext cx="45875" cy="41525"/>
            </a:xfrm>
            <a:custGeom>
              <a:avLst/>
              <a:gdLst/>
              <a:ahLst/>
              <a:cxnLst/>
              <a:rect l="l" t="t" r="r" b="b"/>
              <a:pathLst>
                <a:path w="1835" h="1661" extrusionOk="0">
                  <a:moveTo>
                    <a:pt x="929" y="1"/>
                  </a:moveTo>
                  <a:cubicBezTo>
                    <a:pt x="856" y="1"/>
                    <a:pt x="787" y="10"/>
                    <a:pt x="715" y="29"/>
                  </a:cubicBezTo>
                  <a:cubicBezTo>
                    <a:pt x="275" y="124"/>
                    <a:pt x="1" y="589"/>
                    <a:pt x="120" y="1041"/>
                  </a:cubicBezTo>
                  <a:cubicBezTo>
                    <a:pt x="120" y="1065"/>
                    <a:pt x="132" y="1089"/>
                    <a:pt x="156" y="1113"/>
                  </a:cubicBezTo>
                  <a:cubicBezTo>
                    <a:pt x="191" y="1232"/>
                    <a:pt x="275" y="1351"/>
                    <a:pt x="358" y="1422"/>
                  </a:cubicBezTo>
                  <a:cubicBezTo>
                    <a:pt x="516" y="1570"/>
                    <a:pt x="730" y="1661"/>
                    <a:pt x="948" y="1661"/>
                  </a:cubicBezTo>
                  <a:cubicBezTo>
                    <a:pt x="993" y="1661"/>
                    <a:pt x="1039" y="1657"/>
                    <a:pt x="1084" y="1648"/>
                  </a:cubicBezTo>
                  <a:cubicBezTo>
                    <a:pt x="1108" y="1648"/>
                    <a:pt x="1120" y="1648"/>
                    <a:pt x="1144" y="1637"/>
                  </a:cubicBezTo>
                  <a:cubicBezTo>
                    <a:pt x="1251" y="1601"/>
                    <a:pt x="1334" y="1565"/>
                    <a:pt x="1430" y="1506"/>
                  </a:cubicBezTo>
                  <a:cubicBezTo>
                    <a:pt x="1692" y="1303"/>
                    <a:pt x="1834" y="970"/>
                    <a:pt x="1751" y="625"/>
                  </a:cubicBezTo>
                  <a:cubicBezTo>
                    <a:pt x="1715" y="422"/>
                    <a:pt x="1608" y="279"/>
                    <a:pt x="1453" y="172"/>
                  </a:cubicBezTo>
                  <a:cubicBezTo>
                    <a:pt x="1358" y="101"/>
                    <a:pt x="1239" y="41"/>
                    <a:pt x="1120" y="17"/>
                  </a:cubicBezTo>
                  <a:cubicBezTo>
                    <a:pt x="1050" y="7"/>
                    <a:pt x="988" y="1"/>
                    <a:pt x="9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9"/>
          <p:cNvGrpSpPr/>
          <p:nvPr/>
        </p:nvGrpSpPr>
        <p:grpSpPr>
          <a:xfrm flipH="1">
            <a:off x="70" y="2509549"/>
            <a:ext cx="3663378" cy="2633777"/>
            <a:chOff x="-66598" y="5832282"/>
            <a:chExt cx="2812790" cy="2022249"/>
          </a:xfrm>
        </p:grpSpPr>
        <p:sp>
          <p:nvSpPr>
            <p:cNvPr id="1117" name="Google Shape;1117;p9"/>
            <p:cNvSpPr/>
            <p:nvPr/>
          </p:nvSpPr>
          <p:spPr>
            <a:xfrm>
              <a:off x="328475" y="7378484"/>
              <a:ext cx="465911" cy="321630"/>
            </a:xfrm>
            <a:custGeom>
              <a:avLst/>
              <a:gdLst/>
              <a:ahLst/>
              <a:cxnLst/>
              <a:rect l="l" t="t" r="r" b="b"/>
              <a:pathLst>
                <a:path w="8228" h="5680" extrusionOk="0">
                  <a:moveTo>
                    <a:pt x="8109" y="1"/>
                  </a:moveTo>
                  <a:lnTo>
                    <a:pt x="1" y="5537"/>
                  </a:lnTo>
                  <a:lnTo>
                    <a:pt x="310" y="5680"/>
                  </a:lnTo>
                  <a:lnTo>
                    <a:pt x="8204" y="274"/>
                  </a:lnTo>
                  <a:lnTo>
                    <a:pt x="8228" y="215"/>
                  </a:lnTo>
                  <a:cubicBezTo>
                    <a:pt x="8168" y="155"/>
                    <a:pt x="8121" y="84"/>
                    <a:pt x="810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89800" y="7701417"/>
              <a:ext cx="239411" cy="152435"/>
            </a:xfrm>
            <a:custGeom>
              <a:avLst/>
              <a:gdLst/>
              <a:ahLst/>
              <a:cxnLst/>
              <a:rect l="l" t="t" r="r" b="b"/>
              <a:pathLst>
                <a:path w="4228" h="2692" extrusionOk="0">
                  <a:moveTo>
                    <a:pt x="3918" y="1"/>
                  </a:moveTo>
                  <a:lnTo>
                    <a:pt x="1" y="2691"/>
                  </a:lnTo>
                  <a:lnTo>
                    <a:pt x="525" y="2691"/>
                  </a:lnTo>
                  <a:lnTo>
                    <a:pt x="4227" y="155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-35568" y="7531542"/>
              <a:ext cx="118007" cy="322310"/>
            </a:xfrm>
            <a:custGeom>
              <a:avLst/>
              <a:gdLst/>
              <a:ahLst/>
              <a:cxnLst/>
              <a:rect l="l" t="t" r="r" b="b"/>
              <a:pathLst>
                <a:path w="2084" h="56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3"/>
                    <a:pt x="6" y="46"/>
                    <a:pt x="21" y="67"/>
                  </a:cubicBezTo>
                  <a:lnTo>
                    <a:pt x="21" y="67"/>
                  </a:lnTo>
                  <a:lnTo>
                    <a:pt x="0" y="0"/>
                  </a:lnTo>
                  <a:close/>
                  <a:moveTo>
                    <a:pt x="21" y="67"/>
                  </a:moveTo>
                  <a:lnTo>
                    <a:pt x="1774" y="5691"/>
                  </a:lnTo>
                  <a:lnTo>
                    <a:pt x="2084" y="5691"/>
                  </a:lnTo>
                  <a:lnTo>
                    <a:pt x="405" y="274"/>
                  </a:lnTo>
                  <a:lnTo>
                    <a:pt x="107" y="119"/>
                  </a:lnTo>
                  <a:cubicBezTo>
                    <a:pt x="64" y="107"/>
                    <a:pt x="37" y="88"/>
                    <a:pt x="21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575246" y="7832220"/>
              <a:ext cx="24292" cy="21631"/>
            </a:xfrm>
            <a:custGeom>
              <a:avLst/>
              <a:gdLst/>
              <a:ahLst/>
              <a:cxnLst/>
              <a:rect l="l" t="t" r="r" b="b"/>
              <a:pathLst>
                <a:path w="429" h="382" extrusionOk="0">
                  <a:moveTo>
                    <a:pt x="167" y="0"/>
                  </a:moveTo>
                  <a:lnTo>
                    <a:pt x="0" y="381"/>
                  </a:lnTo>
                  <a:lnTo>
                    <a:pt x="334" y="381"/>
                  </a:lnTo>
                  <a:lnTo>
                    <a:pt x="429" y="14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599482" y="7389923"/>
              <a:ext cx="210418" cy="434257"/>
            </a:xfrm>
            <a:custGeom>
              <a:avLst/>
              <a:gdLst/>
              <a:ahLst/>
              <a:cxnLst/>
              <a:rect l="l" t="t" r="r" b="b"/>
              <a:pathLst>
                <a:path w="3716" h="7669" extrusionOk="0">
                  <a:moveTo>
                    <a:pt x="3442" y="1"/>
                  </a:moveTo>
                  <a:lnTo>
                    <a:pt x="3418" y="72"/>
                  </a:lnTo>
                  <a:lnTo>
                    <a:pt x="84" y="7121"/>
                  </a:lnTo>
                  <a:cubicBezTo>
                    <a:pt x="144" y="7145"/>
                    <a:pt x="168" y="7204"/>
                    <a:pt x="179" y="7276"/>
                  </a:cubicBezTo>
                  <a:cubicBezTo>
                    <a:pt x="215" y="7430"/>
                    <a:pt x="144" y="7561"/>
                    <a:pt x="1" y="7609"/>
                  </a:cubicBezTo>
                  <a:lnTo>
                    <a:pt x="144" y="7669"/>
                  </a:lnTo>
                  <a:lnTo>
                    <a:pt x="3716" y="132"/>
                  </a:lnTo>
                  <a:cubicBezTo>
                    <a:pt x="3608" y="120"/>
                    <a:pt x="3513" y="72"/>
                    <a:pt x="3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1393704" y="7282052"/>
              <a:ext cx="232672" cy="310192"/>
            </a:xfrm>
            <a:custGeom>
              <a:avLst/>
              <a:gdLst/>
              <a:ahLst/>
              <a:cxnLst/>
              <a:rect l="l" t="t" r="r" b="b"/>
              <a:pathLst>
                <a:path w="4109" h="5478" extrusionOk="0">
                  <a:moveTo>
                    <a:pt x="3858" y="1"/>
                  </a:moveTo>
                  <a:lnTo>
                    <a:pt x="0" y="5371"/>
                  </a:lnTo>
                  <a:lnTo>
                    <a:pt x="131" y="5418"/>
                  </a:lnTo>
                  <a:cubicBezTo>
                    <a:pt x="179" y="5418"/>
                    <a:pt x="203" y="5430"/>
                    <a:pt x="239" y="5466"/>
                  </a:cubicBezTo>
                  <a:lnTo>
                    <a:pt x="298" y="5478"/>
                  </a:lnTo>
                  <a:lnTo>
                    <a:pt x="4108" y="168"/>
                  </a:lnTo>
                  <a:cubicBezTo>
                    <a:pt x="4013" y="132"/>
                    <a:pt x="3930" y="72"/>
                    <a:pt x="385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1235267" y="7601643"/>
              <a:ext cx="156455" cy="219818"/>
            </a:xfrm>
            <a:custGeom>
              <a:avLst/>
              <a:gdLst/>
              <a:ahLst/>
              <a:cxnLst/>
              <a:rect l="l" t="t" r="r" b="b"/>
              <a:pathLst>
                <a:path w="2763" h="3882" extrusionOk="0">
                  <a:moveTo>
                    <a:pt x="2620" y="1"/>
                  </a:moveTo>
                  <a:lnTo>
                    <a:pt x="0" y="3656"/>
                  </a:lnTo>
                  <a:lnTo>
                    <a:pt x="203" y="3882"/>
                  </a:lnTo>
                  <a:lnTo>
                    <a:pt x="2763" y="310"/>
                  </a:lnTo>
                  <a:cubicBezTo>
                    <a:pt x="2691" y="262"/>
                    <a:pt x="2644" y="191"/>
                    <a:pt x="2620" y="120"/>
                  </a:cubicBezTo>
                  <a:cubicBezTo>
                    <a:pt x="2608" y="72"/>
                    <a:pt x="2608" y="24"/>
                    <a:pt x="2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1202878" y="7822085"/>
              <a:ext cx="33805" cy="31767"/>
            </a:xfrm>
            <a:custGeom>
              <a:avLst/>
              <a:gdLst/>
              <a:ahLst/>
              <a:cxnLst/>
              <a:rect l="l" t="t" r="r" b="b"/>
              <a:pathLst>
                <a:path w="597" h="561" extrusionOk="0">
                  <a:moveTo>
                    <a:pt x="394" y="1"/>
                  </a:moveTo>
                  <a:lnTo>
                    <a:pt x="1" y="560"/>
                  </a:lnTo>
                  <a:lnTo>
                    <a:pt x="358" y="560"/>
                  </a:lnTo>
                  <a:lnTo>
                    <a:pt x="596" y="227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-34888" y="7524803"/>
              <a:ext cx="703226" cy="329727"/>
            </a:xfrm>
            <a:custGeom>
              <a:avLst/>
              <a:gdLst/>
              <a:ahLst/>
              <a:cxnLst/>
              <a:rect l="l" t="t" r="r" b="b"/>
              <a:pathLst>
                <a:path w="12419" h="5823" extrusionOk="0">
                  <a:moveTo>
                    <a:pt x="286" y="0"/>
                  </a:moveTo>
                  <a:cubicBezTo>
                    <a:pt x="226" y="48"/>
                    <a:pt x="167" y="95"/>
                    <a:pt x="95" y="107"/>
                  </a:cubicBezTo>
                  <a:cubicBezTo>
                    <a:pt x="60" y="107"/>
                    <a:pt x="36" y="119"/>
                    <a:pt x="0" y="119"/>
                  </a:cubicBezTo>
                  <a:cubicBezTo>
                    <a:pt x="0" y="167"/>
                    <a:pt x="36" y="226"/>
                    <a:pt x="95" y="238"/>
                  </a:cubicBezTo>
                  <a:lnTo>
                    <a:pt x="393" y="393"/>
                  </a:lnTo>
                  <a:lnTo>
                    <a:pt x="6132" y="3143"/>
                  </a:lnTo>
                  <a:lnTo>
                    <a:pt x="6441" y="3286"/>
                  </a:lnTo>
                  <a:lnTo>
                    <a:pt x="10966" y="5453"/>
                  </a:lnTo>
                  <a:lnTo>
                    <a:pt x="11240" y="5584"/>
                  </a:lnTo>
                  <a:lnTo>
                    <a:pt x="11728" y="5822"/>
                  </a:lnTo>
                  <a:lnTo>
                    <a:pt x="12418" y="5822"/>
                  </a:lnTo>
                  <a:lnTo>
                    <a:pt x="11359" y="5310"/>
                  </a:lnTo>
                  <a:lnTo>
                    <a:pt x="11228" y="5251"/>
                  </a:lnTo>
                  <a:cubicBezTo>
                    <a:pt x="11192" y="5239"/>
                    <a:pt x="11192" y="5239"/>
                    <a:pt x="11180" y="5239"/>
                  </a:cubicBezTo>
                  <a:cubicBezTo>
                    <a:pt x="11150" y="5249"/>
                    <a:pt x="11121" y="5254"/>
                    <a:pt x="11093" y="5254"/>
                  </a:cubicBezTo>
                  <a:cubicBezTo>
                    <a:pt x="10987" y="5254"/>
                    <a:pt x="10899" y="5185"/>
                    <a:pt x="10871" y="5072"/>
                  </a:cubicBezTo>
                  <a:lnTo>
                    <a:pt x="7692" y="3560"/>
                  </a:lnTo>
                  <a:cubicBezTo>
                    <a:pt x="7668" y="3572"/>
                    <a:pt x="7656" y="3584"/>
                    <a:pt x="7620" y="3584"/>
                  </a:cubicBezTo>
                  <a:cubicBezTo>
                    <a:pt x="7593" y="3593"/>
                    <a:pt x="7566" y="3597"/>
                    <a:pt x="7539" y="3597"/>
                  </a:cubicBezTo>
                  <a:cubicBezTo>
                    <a:pt x="7424" y="3597"/>
                    <a:pt x="7318" y="3517"/>
                    <a:pt x="7299" y="3382"/>
                  </a:cubicBezTo>
                  <a:lnTo>
                    <a:pt x="7299" y="3346"/>
                  </a:lnTo>
                  <a:lnTo>
                    <a:pt x="6727" y="3084"/>
                  </a:lnTo>
                  <a:lnTo>
                    <a:pt x="6418" y="292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798405" y="7337431"/>
              <a:ext cx="20272" cy="11438"/>
            </a:xfrm>
            <a:custGeom>
              <a:avLst/>
              <a:gdLst/>
              <a:ahLst/>
              <a:cxnLst/>
              <a:rect l="l" t="t" r="r" b="b"/>
              <a:pathLst>
                <a:path w="358" h="202" extrusionOk="0">
                  <a:moveTo>
                    <a:pt x="160" y="1"/>
                  </a:moveTo>
                  <a:cubicBezTo>
                    <a:pt x="124" y="1"/>
                    <a:pt x="88" y="13"/>
                    <a:pt x="60" y="35"/>
                  </a:cubicBezTo>
                  <a:cubicBezTo>
                    <a:pt x="24" y="83"/>
                    <a:pt x="0" y="142"/>
                    <a:pt x="24" y="202"/>
                  </a:cubicBezTo>
                  <a:cubicBezTo>
                    <a:pt x="60" y="178"/>
                    <a:pt x="95" y="154"/>
                    <a:pt x="143" y="154"/>
                  </a:cubicBezTo>
                  <a:cubicBezTo>
                    <a:pt x="192" y="140"/>
                    <a:pt x="233" y="134"/>
                    <a:pt x="272" y="134"/>
                  </a:cubicBezTo>
                  <a:cubicBezTo>
                    <a:pt x="300" y="134"/>
                    <a:pt x="328" y="137"/>
                    <a:pt x="357" y="142"/>
                  </a:cubicBezTo>
                  <a:lnTo>
                    <a:pt x="274" y="47"/>
                  </a:lnTo>
                  <a:cubicBezTo>
                    <a:pt x="243" y="15"/>
                    <a:pt x="201" y="1"/>
                    <a:pt x="16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834815" y="7387261"/>
              <a:ext cx="442298" cy="466590"/>
            </a:xfrm>
            <a:custGeom>
              <a:avLst/>
              <a:gdLst/>
              <a:ahLst/>
              <a:cxnLst/>
              <a:rect l="l" t="t" r="r" b="b"/>
              <a:pathLst>
                <a:path w="7811" h="8240" extrusionOk="0">
                  <a:moveTo>
                    <a:pt x="0" y="0"/>
                  </a:moveTo>
                  <a:lnTo>
                    <a:pt x="0" y="24"/>
                  </a:lnTo>
                  <a:lnTo>
                    <a:pt x="6906" y="7680"/>
                  </a:lnTo>
                  <a:lnTo>
                    <a:pt x="7120" y="7906"/>
                  </a:lnTo>
                  <a:lnTo>
                    <a:pt x="7418" y="8239"/>
                  </a:lnTo>
                  <a:lnTo>
                    <a:pt x="7811" y="8239"/>
                  </a:lnTo>
                  <a:lnTo>
                    <a:pt x="7299" y="7668"/>
                  </a:lnTo>
                  <a:lnTo>
                    <a:pt x="7084" y="7442"/>
                  </a:lnTo>
                  <a:lnTo>
                    <a:pt x="595" y="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1934416" y="7528144"/>
              <a:ext cx="287938" cy="286579"/>
            </a:xfrm>
            <a:custGeom>
              <a:avLst/>
              <a:gdLst/>
              <a:ahLst/>
              <a:cxnLst/>
              <a:rect l="l" t="t" r="r" b="b"/>
              <a:pathLst>
                <a:path w="5085" h="5061" extrusionOk="0">
                  <a:moveTo>
                    <a:pt x="36" y="1"/>
                  </a:moveTo>
                  <a:lnTo>
                    <a:pt x="0" y="382"/>
                  </a:lnTo>
                  <a:lnTo>
                    <a:pt x="4870" y="5061"/>
                  </a:lnTo>
                  <a:cubicBezTo>
                    <a:pt x="4918" y="4989"/>
                    <a:pt x="4989" y="4918"/>
                    <a:pt x="5084" y="4858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1662729" y="7275993"/>
              <a:ext cx="258267" cy="259626"/>
            </a:xfrm>
            <a:custGeom>
              <a:avLst/>
              <a:gdLst/>
              <a:ahLst/>
              <a:cxnLst/>
              <a:rect l="l" t="t" r="r" b="b"/>
              <a:pathLst>
                <a:path w="4561" h="4585" extrusionOk="0">
                  <a:moveTo>
                    <a:pt x="179" y="1"/>
                  </a:moveTo>
                  <a:cubicBezTo>
                    <a:pt x="131" y="72"/>
                    <a:pt x="71" y="156"/>
                    <a:pt x="0" y="215"/>
                  </a:cubicBezTo>
                  <a:lnTo>
                    <a:pt x="4536" y="4585"/>
                  </a:lnTo>
                  <a:lnTo>
                    <a:pt x="4560" y="4204"/>
                  </a:lnTo>
                  <a:lnTo>
                    <a:pt x="238" y="3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1407181" y="7591508"/>
              <a:ext cx="482105" cy="202321"/>
            </a:xfrm>
            <a:custGeom>
              <a:avLst/>
              <a:gdLst/>
              <a:ahLst/>
              <a:cxnLst/>
              <a:rect l="l" t="t" r="r" b="b"/>
              <a:pathLst>
                <a:path w="8514" h="3573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25"/>
                    <a:pt x="108" y="84"/>
                    <a:pt x="120" y="156"/>
                  </a:cubicBezTo>
                  <a:cubicBezTo>
                    <a:pt x="132" y="215"/>
                    <a:pt x="120" y="299"/>
                    <a:pt x="108" y="358"/>
                  </a:cubicBezTo>
                  <a:lnTo>
                    <a:pt x="4549" y="2085"/>
                  </a:lnTo>
                  <a:cubicBezTo>
                    <a:pt x="4584" y="2025"/>
                    <a:pt x="4644" y="1965"/>
                    <a:pt x="4727" y="1954"/>
                  </a:cubicBezTo>
                  <a:cubicBezTo>
                    <a:pt x="4753" y="1948"/>
                    <a:pt x="4779" y="1945"/>
                    <a:pt x="4804" y="1945"/>
                  </a:cubicBezTo>
                  <a:cubicBezTo>
                    <a:pt x="4927" y="1945"/>
                    <a:pt x="5031" y="2017"/>
                    <a:pt x="5061" y="2156"/>
                  </a:cubicBezTo>
                  <a:cubicBezTo>
                    <a:pt x="5073" y="2204"/>
                    <a:pt x="5073" y="2251"/>
                    <a:pt x="5061" y="2275"/>
                  </a:cubicBezTo>
                  <a:lnTo>
                    <a:pt x="8418" y="3573"/>
                  </a:lnTo>
                  <a:cubicBezTo>
                    <a:pt x="8418" y="3466"/>
                    <a:pt x="8454" y="3382"/>
                    <a:pt x="8514" y="3287"/>
                  </a:cubicBezTo>
                  <a:lnTo>
                    <a:pt x="60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834815" y="7373784"/>
              <a:ext cx="567043" cy="225877"/>
            </a:xfrm>
            <a:custGeom>
              <a:avLst/>
              <a:gdLst/>
              <a:ahLst/>
              <a:cxnLst/>
              <a:rect l="l" t="t" r="r" b="b"/>
              <a:pathLst>
                <a:path w="10014" h="3989" extrusionOk="0">
                  <a:moveTo>
                    <a:pt x="214" y="0"/>
                  </a:moveTo>
                  <a:lnTo>
                    <a:pt x="95" y="24"/>
                  </a:lnTo>
                  <a:cubicBezTo>
                    <a:pt x="72" y="95"/>
                    <a:pt x="48" y="167"/>
                    <a:pt x="0" y="238"/>
                  </a:cubicBezTo>
                  <a:lnTo>
                    <a:pt x="595" y="465"/>
                  </a:lnTo>
                  <a:lnTo>
                    <a:pt x="9704" y="3989"/>
                  </a:lnTo>
                  <a:cubicBezTo>
                    <a:pt x="9739" y="3905"/>
                    <a:pt x="9799" y="3834"/>
                    <a:pt x="9894" y="3798"/>
                  </a:cubicBezTo>
                  <a:cubicBezTo>
                    <a:pt x="9918" y="3792"/>
                    <a:pt x="9939" y="3789"/>
                    <a:pt x="9958" y="3789"/>
                  </a:cubicBezTo>
                  <a:cubicBezTo>
                    <a:pt x="9978" y="3789"/>
                    <a:pt x="9995" y="3792"/>
                    <a:pt x="10013" y="3798"/>
                  </a:cubicBezTo>
                  <a:lnTo>
                    <a:pt x="9882" y="375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836797" y="7252437"/>
              <a:ext cx="767325" cy="121404"/>
            </a:xfrm>
            <a:custGeom>
              <a:avLst/>
              <a:gdLst/>
              <a:ahLst/>
              <a:cxnLst/>
              <a:rect l="l" t="t" r="r" b="b"/>
              <a:pathLst>
                <a:path w="13551" h="2144" extrusionOk="0">
                  <a:moveTo>
                    <a:pt x="13526" y="0"/>
                  </a:moveTo>
                  <a:lnTo>
                    <a:pt x="1" y="1869"/>
                  </a:lnTo>
                  <a:cubicBezTo>
                    <a:pt x="13" y="1905"/>
                    <a:pt x="37" y="1941"/>
                    <a:pt x="37" y="1988"/>
                  </a:cubicBezTo>
                  <a:cubicBezTo>
                    <a:pt x="60" y="2048"/>
                    <a:pt x="60" y="2084"/>
                    <a:pt x="60" y="2143"/>
                  </a:cubicBezTo>
                  <a:lnTo>
                    <a:pt x="179" y="2131"/>
                  </a:lnTo>
                  <a:lnTo>
                    <a:pt x="13550" y="298"/>
                  </a:lnTo>
                  <a:cubicBezTo>
                    <a:pt x="13538" y="274"/>
                    <a:pt x="13538" y="262"/>
                    <a:pt x="13538" y="226"/>
                  </a:cubicBezTo>
                  <a:cubicBezTo>
                    <a:pt x="13526" y="155"/>
                    <a:pt x="13514" y="83"/>
                    <a:pt x="135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821339" y="5892588"/>
              <a:ext cx="1182556" cy="1463700"/>
            </a:xfrm>
            <a:custGeom>
              <a:avLst/>
              <a:gdLst/>
              <a:ahLst/>
              <a:cxnLst/>
              <a:rect l="l" t="t" r="r" b="b"/>
              <a:pathLst>
                <a:path w="20884" h="25849" extrusionOk="0">
                  <a:moveTo>
                    <a:pt x="20645" y="0"/>
                  </a:moveTo>
                  <a:lnTo>
                    <a:pt x="0" y="25682"/>
                  </a:lnTo>
                  <a:cubicBezTo>
                    <a:pt x="107" y="25694"/>
                    <a:pt x="179" y="25777"/>
                    <a:pt x="238" y="25849"/>
                  </a:cubicBezTo>
                  <a:lnTo>
                    <a:pt x="20884" y="179"/>
                  </a:lnTo>
                  <a:cubicBezTo>
                    <a:pt x="20788" y="131"/>
                    <a:pt x="20717" y="72"/>
                    <a:pt x="2064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1651235" y="6707648"/>
              <a:ext cx="294676" cy="521913"/>
            </a:xfrm>
            <a:custGeom>
              <a:avLst/>
              <a:gdLst/>
              <a:ahLst/>
              <a:cxnLst/>
              <a:rect l="l" t="t" r="r" b="b"/>
              <a:pathLst>
                <a:path w="5204" h="9217" extrusionOk="0">
                  <a:moveTo>
                    <a:pt x="4942" y="1"/>
                  </a:moveTo>
                  <a:lnTo>
                    <a:pt x="1" y="9073"/>
                  </a:lnTo>
                  <a:cubicBezTo>
                    <a:pt x="96" y="9097"/>
                    <a:pt x="179" y="9145"/>
                    <a:pt x="263" y="9216"/>
                  </a:cubicBezTo>
                  <a:lnTo>
                    <a:pt x="5204" y="132"/>
                  </a:lnTo>
                  <a:cubicBezTo>
                    <a:pt x="5108" y="84"/>
                    <a:pt x="5025" y="37"/>
                    <a:pt x="49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1946534" y="7353569"/>
              <a:ext cx="2775" cy="4757"/>
            </a:xfrm>
            <a:custGeom>
              <a:avLst/>
              <a:gdLst/>
              <a:ahLst/>
              <a:cxnLst/>
              <a:rect l="l" t="t" r="r" b="b"/>
              <a:pathLst>
                <a:path w="49" h="84" extrusionOk="0">
                  <a:moveTo>
                    <a:pt x="48" y="0"/>
                  </a:moveTo>
                  <a:cubicBezTo>
                    <a:pt x="24" y="24"/>
                    <a:pt x="12" y="48"/>
                    <a:pt x="1" y="60"/>
                  </a:cubicBezTo>
                  <a:lnTo>
                    <a:pt x="48" y="8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1900668" y="7369707"/>
              <a:ext cx="47282" cy="399886"/>
            </a:xfrm>
            <a:custGeom>
              <a:avLst/>
              <a:gdLst/>
              <a:ahLst/>
              <a:cxnLst/>
              <a:rect l="l" t="t" r="r" b="b"/>
              <a:pathLst>
                <a:path w="835" h="7062" extrusionOk="0">
                  <a:moveTo>
                    <a:pt x="561" y="1"/>
                  </a:moveTo>
                  <a:lnTo>
                    <a:pt x="346" y="2537"/>
                  </a:lnTo>
                  <a:lnTo>
                    <a:pt x="322" y="2918"/>
                  </a:lnTo>
                  <a:lnTo>
                    <a:pt x="1" y="7061"/>
                  </a:lnTo>
                  <a:cubicBezTo>
                    <a:pt x="25" y="7061"/>
                    <a:pt x="37" y="7037"/>
                    <a:pt x="49" y="7037"/>
                  </a:cubicBezTo>
                  <a:cubicBezTo>
                    <a:pt x="96" y="7031"/>
                    <a:pt x="138" y="7028"/>
                    <a:pt x="178" y="7028"/>
                  </a:cubicBezTo>
                  <a:cubicBezTo>
                    <a:pt x="218" y="7028"/>
                    <a:pt x="257" y="7031"/>
                    <a:pt x="299" y="7037"/>
                  </a:cubicBezTo>
                  <a:lnTo>
                    <a:pt x="596" y="3192"/>
                  </a:lnTo>
                  <a:lnTo>
                    <a:pt x="632" y="2799"/>
                  </a:lnTo>
                  <a:lnTo>
                    <a:pt x="834" y="108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1934416" y="6716425"/>
              <a:ext cx="62740" cy="623045"/>
            </a:xfrm>
            <a:custGeom>
              <a:avLst/>
              <a:gdLst/>
              <a:ahLst/>
              <a:cxnLst/>
              <a:rect l="l" t="t" r="r" b="b"/>
              <a:pathLst>
                <a:path w="1108" h="11003" extrusionOk="0">
                  <a:moveTo>
                    <a:pt x="1096" y="1"/>
                  </a:moveTo>
                  <a:cubicBezTo>
                    <a:pt x="1060" y="24"/>
                    <a:pt x="1036" y="24"/>
                    <a:pt x="1000" y="36"/>
                  </a:cubicBezTo>
                  <a:cubicBezTo>
                    <a:pt x="941" y="48"/>
                    <a:pt x="881" y="60"/>
                    <a:pt x="822" y="60"/>
                  </a:cubicBezTo>
                  <a:lnTo>
                    <a:pt x="0" y="10835"/>
                  </a:lnTo>
                  <a:cubicBezTo>
                    <a:pt x="10" y="10834"/>
                    <a:pt x="20" y="10834"/>
                    <a:pt x="30" y="10834"/>
                  </a:cubicBezTo>
                  <a:cubicBezTo>
                    <a:pt x="139" y="10834"/>
                    <a:pt x="242" y="10893"/>
                    <a:pt x="286" y="11002"/>
                  </a:cubicBezTo>
                  <a:lnTo>
                    <a:pt x="1108" y="84"/>
                  </a:lnTo>
                  <a:cubicBezTo>
                    <a:pt x="1108" y="48"/>
                    <a:pt x="1108" y="36"/>
                    <a:pt x="10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1672809" y="7259175"/>
              <a:ext cx="608209" cy="233974"/>
            </a:xfrm>
            <a:custGeom>
              <a:avLst/>
              <a:gdLst/>
              <a:ahLst/>
              <a:cxnLst/>
              <a:rect l="l" t="t" r="r" b="b"/>
              <a:pathLst>
                <a:path w="10741" h="4132" extrusionOk="0">
                  <a:moveTo>
                    <a:pt x="84" y="0"/>
                  </a:moveTo>
                  <a:cubicBezTo>
                    <a:pt x="84" y="107"/>
                    <a:pt x="36" y="203"/>
                    <a:pt x="1" y="286"/>
                  </a:cubicBezTo>
                  <a:lnTo>
                    <a:pt x="60" y="298"/>
                  </a:lnTo>
                  <a:lnTo>
                    <a:pt x="4585" y="1941"/>
                  </a:lnTo>
                  <a:lnTo>
                    <a:pt x="4858" y="2048"/>
                  </a:lnTo>
                  <a:lnTo>
                    <a:pt x="10633" y="4132"/>
                  </a:lnTo>
                  <a:lnTo>
                    <a:pt x="10657" y="4013"/>
                  </a:lnTo>
                  <a:lnTo>
                    <a:pt x="10657" y="3989"/>
                  </a:lnTo>
                  <a:lnTo>
                    <a:pt x="10657" y="3977"/>
                  </a:lnTo>
                  <a:lnTo>
                    <a:pt x="10657" y="3965"/>
                  </a:lnTo>
                  <a:lnTo>
                    <a:pt x="10657" y="3941"/>
                  </a:lnTo>
                  <a:cubicBezTo>
                    <a:pt x="10657" y="3941"/>
                    <a:pt x="10657" y="3929"/>
                    <a:pt x="10669" y="3929"/>
                  </a:cubicBezTo>
                  <a:lnTo>
                    <a:pt x="10681" y="3917"/>
                  </a:lnTo>
                  <a:lnTo>
                    <a:pt x="10740" y="3870"/>
                  </a:lnTo>
                  <a:lnTo>
                    <a:pt x="4858" y="1762"/>
                  </a:lnTo>
                  <a:lnTo>
                    <a:pt x="4835" y="1727"/>
                  </a:lnTo>
                  <a:cubicBezTo>
                    <a:pt x="4799" y="1762"/>
                    <a:pt x="4763" y="1786"/>
                    <a:pt x="4716" y="1786"/>
                  </a:cubicBezTo>
                  <a:cubicBezTo>
                    <a:pt x="4693" y="1791"/>
                    <a:pt x="4672" y="1794"/>
                    <a:pt x="4651" y="1794"/>
                  </a:cubicBezTo>
                  <a:cubicBezTo>
                    <a:pt x="4525" y="1794"/>
                    <a:pt x="4423" y="1706"/>
                    <a:pt x="4382" y="1584"/>
                  </a:cubicBezTo>
                  <a:lnTo>
                    <a:pt x="4382" y="154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290361" y="7488393"/>
              <a:ext cx="302774" cy="365458"/>
            </a:xfrm>
            <a:custGeom>
              <a:avLst/>
              <a:gdLst/>
              <a:ahLst/>
              <a:cxnLst/>
              <a:rect l="l" t="t" r="r" b="b"/>
              <a:pathLst>
                <a:path w="5347" h="6454" extrusionOk="0">
                  <a:moveTo>
                    <a:pt x="84" y="0"/>
                  </a:moveTo>
                  <a:lnTo>
                    <a:pt x="25" y="60"/>
                  </a:lnTo>
                  <a:lnTo>
                    <a:pt x="1" y="346"/>
                  </a:lnTo>
                  <a:lnTo>
                    <a:pt x="4966" y="6453"/>
                  </a:lnTo>
                  <a:lnTo>
                    <a:pt x="5347" y="64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2240474" y="7486355"/>
              <a:ext cx="51302" cy="314892"/>
            </a:xfrm>
            <a:custGeom>
              <a:avLst/>
              <a:gdLst/>
              <a:ahLst/>
              <a:cxnLst/>
              <a:rect l="l" t="t" r="r" b="b"/>
              <a:pathLst>
                <a:path w="906" h="5561" extrusionOk="0">
                  <a:moveTo>
                    <a:pt x="620" y="1"/>
                  </a:moveTo>
                  <a:lnTo>
                    <a:pt x="620" y="12"/>
                  </a:lnTo>
                  <a:lnTo>
                    <a:pt x="608" y="132"/>
                  </a:lnTo>
                  <a:lnTo>
                    <a:pt x="1" y="5501"/>
                  </a:lnTo>
                  <a:cubicBezTo>
                    <a:pt x="108" y="5501"/>
                    <a:pt x="215" y="5513"/>
                    <a:pt x="298" y="5561"/>
                  </a:cubicBezTo>
                  <a:lnTo>
                    <a:pt x="882" y="393"/>
                  </a:lnTo>
                  <a:lnTo>
                    <a:pt x="906" y="120"/>
                  </a:lnTo>
                  <a:lnTo>
                    <a:pt x="870" y="143"/>
                  </a:lnTo>
                  <a:cubicBezTo>
                    <a:pt x="843" y="165"/>
                    <a:pt x="807" y="177"/>
                    <a:pt x="770" y="177"/>
                  </a:cubicBezTo>
                  <a:cubicBezTo>
                    <a:pt x="726" y="177"/>
                    <a:pt x="682" y="159"/>
                    <a:pt x="656" y="120"/>
                  </a:cubicBezTo>
                  <a:cubicBezTo>
                    <a:pt x="620" y="84"/>
                    <a:pt x="620" y="36"/>
                    <a:pt x="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2543871" y="7110138"/>
              <a:ext cx="202321" cy="177406"/>
            </a:xfrm>
            <a:custGeom>
              <a:avLst/>
              <a:gdLst/>
              <a:ahLst/>
              <a:cxnLst/>
              <a:rect l="l" t="t" r="r" b="b"/>
              <a:pathLst>
                <a:path w="3573" h="3133" extrusionOk="0">
                  <a:moveTo>
                    <a:pt x="3572" y="1"/>
                  </a:moveTo>
                  <a:lnTo>
                    <a:pt x="1" y="2835"/>
                  </a:lnTo>
                  <a:lnTo>
                    <a:pt x="108" y="3132"/>
                  </a:lnTo>
                  <a:lnTo>
                    <a:pt x="3572" y="370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2277564" y="7280750"/>
              <a:ext cx="260305" cy="214496"/>
            </a:xfrm>
            <a:custGeom>
              <a:avLst/>
              <a:gdLst/>
              <a:ahLst/>
              <a:cxnLst/>
              <a:rect l="l" t="t" r="r" b="b"/>
              <a:pathLst>
                <a:path w="4597" h="3788" extrusionOk="0">
                  <a:moveTo>
                    <a:pt x="4501" y="0"/>
                  </a:moveTo>
                  <a:lnTo>
                    <a:pt x="96" y="3489"/>
                  </a:lnTo>
                  <a:lnTo>
                    <a:pt x="36" y="3536"/>
                  </a:lnTo>
                  <a:lnTo>
                    <a:pt x="12" y="3548"/>
                  </a:lnTo>
                  <a:cubicBezTo>
                    <a:pt x="12" y="3548"/>
                    <a:pt x="12" y="3572"/>
                    <a:pt x="1" y="3572"/>
                  </a:cubicBezTo>
                  <a:lnTo>
                    <a:pt x="1" y="3584"/>
                  </a:lnTo>
                  <a:lnTo>
                    <a:pt x="1" y="3596"/>
                  </a:lnTo>
                  <a:lnTo>
                    <a:pt x="1" y="3608"/>
                  </a:lnTo>
                  <a:cubicBezTo>
                    <a:pt x="1" y="3655"/>
                    <a:pt x="1" y="3703"/>
                    <a:pt x="36" y="3727"/>
                  </a:cubicBezTo>
                  <a:cubicBezTo>
                    <a:pt x="59" y="3764"/>
                    <a:pt x="110" y="3788"/>
                    <a:pt x="160" y="3788"/>
                  </a:cubicBezTo>
                  <a:cubicBezTo>
                    <a:pt x="189" y="3788"/>
                    <a:pt x="217" y="3780"/>
                    <a:pt x="239" y="3763"/>
                  </a:cubicBezTo>
                  <a:lnTo>
                    <a:pt x="286" y="3715"/>
                  </a:lnTo>
                  <a:lnTo>
                    <a:pt x="358" y="3655"/>
                  </a:lnTo>
                  <a:lnTo>
                    <a:pt x="4596" y="298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2341607" y="6704307"/>
              <a:ext cx="8833" cy="5436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1" y="0"/>
                  </a:moveTo>
                  <a:lnTo>
                    <a:pt x="48" y="96"/>
                  </a:lnTo>
                  <a:cubicBezTo>
                    <a:pt x="72" y="84"/>
                    <a:pt x="120" y="84"/>
                    <a:pt x="155" y="84"/>
                  </a:cubicBezTo>
                  <a:cubicBezTo>
                    <a:pt x="120" y="24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2368560" y="6806798"/>
              <a:ext cx="377632" cy="1047053"/>
            </a:xfrm>
            <a:custGeom>
              <a:avLst/>
              <a:gdLst/>
              <a:ahLst/>
              <a:cxnLst/>
              <a:rect l="l" t="t" r="r" b="b"/>
              <a:pathLst>
                <a:path w="6669" h="18491" extrusionOk="0">
                  <a:moveTo>
                    <a:pt x="275" y="0"/>
                  </a:moveTo>
                  <a:cubicBezTo>
                    <a:pt x="179" y="48"/>
                    <a:pt x="96" y="95"/>
                    <a:pt x="1" y="119"/>
                  </a:cubicBezTo>
                  <a:lnTo>
                    <a:pt x="2858" y="8382"/>
                  </a:lnTo>
                  <a:lnTo>
                    <a:pt x="2966" y="8680"/>
                  </a:lnTo>
                  <a:lnTo>
                    <a:pt x="6359" y="18490"/>
                  </a:lnTo>
                  <a:lnTo>
                    <a:pt x="6668" y="18490"/>
                  </a:lnTo>
                  <a:lnTo>
                    <a:pt x="3204" y="8489"/>
                  </a:lnTo>
                  <a:lnTo>
                    <a:pt x="3097" y="819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1969467" y="5905385"/>
              <a:ext cx="60702" cy="666136"/>
            </a:xfrm>
            <a:custGeom>
              <a:avLst/>
              <a:gdLst/>
              <a:ahLst/>
              <a:cxnLst/>
              <a:rect l="l" t="t" r="r" b="b"/>
              <a:pathLst>
                <a:path w="1072" h="11764" extrusionOk="0">
                  <a:moveTo>
                    <a:pt x="774" y="0"/>
                  </a:moveTo>
                  <a:lnTo>
                    <a:pt x="0" y="11740"/>
                  </a:lnTo>
                  <a:cubicBezTo>
                    <a:pt x="96" y="11740"/>
                    <a:pt x="191" y="11740"/>
                    <a:pt x="298" y="11764"/>
                  </a:cubicBezTo>
                  <a:lnTo>
                    <a:pt x="1072" y="0"/>
                  </a:lnTo>
                  <a:lnTo>
                    <a:pt x="1036" y="0"/>
                  </a:lnTo>
                  <a:cubicBezTo>
                    <a:pt x="995" y="6"/>
                    <a:pt x="950" y="9"/>
                    <a:pt x="905" y="9"/>
                  </a:cubicBezTo>
                  <a:cubicBezTo>
                    <a:pt x="861" y="9"/>
                    <a:pt x="816" y="6"/>
                    <a:pt x="77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2030112" y="5901987"/>
              <a:ext cx="313589" cy="814494"/>
            </a:xfrm>
            <a:custGeom>
              <a:avLst/>
              <a:gdLst/>
              <a:ahLst/>
              <a:cxnLst/>
              <a:rect l="l" t="t" r="r" b="b"/>
              <a:pathLst>
                <a:path w="5538" h="14384" extrusionOk="0">
                  <a:moveTo>
                    <a:pt x="120" y="1"/>
                  </a:moveTo>
                  <a:cubicBezTo>
                    <a:pt x="72" y="13"/>
                    <a:pt x="37" y="25"/>
                    <a:pt x="1" y="37"/>
                  </a:cubicBezTo>
                  <a:lnTo>
                    <a:pt x="5252" y="14384"/>
                  </a:lnTo>
                  <a:cubicBezTo>
                    <a:pt x="5335" y="14348"/>
                    <a:pt x="5442" y="14300"/>
                    <a:pt x="5537" y="14265"/>
                  </a:cubicBezTo>
                  <a:lnTo>
                    <a:pt x="5490" y="14169"/>
                  </a:lnTo>
                  <a:lnTo>
                    <a:pt x="441" y="41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2396250" y="6781827"/>
              <a:ext cx="349942" cy="147055"/>
            </a:xfrm>
            <a:custGeom>
              <a:avLst/>
              <a:gdLst/>
              <a:ahLst/>
              <a:cxnLst/>
              <a:rect l="l" t="t" r="r" b="b"/>
              <a:pathLst>
                <a:path w="6180" h="2597" extrusionOk="0">
                  <a:moveTo>
                    <a:pt x="155" y="1"/>
                  </a:moveTo>
                  <a:cubicBezTo>
                    <a:pt x="119" y="84"/>
                    <a:pt x="60" y="179"/>
                    <a:pt x="0" y="251"/>
                  </a:cubicBezTo>
                  <a:lnTo>
                    <a:pt x="6179" y="2596"/>
                  </a:lnTo>
                  <a:lnTo>
                    <a:pt x="6179" y="228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2046987" y="6647003"/>
              <a:ext cx="260305" cy="114666"/>
            </a:xfrm>
            <a:custGeom>
              <a:avLst/>
              <a:gdLst/>
              <a:ahLst/>
              <a:cxnLst/>
              <a:rect l="l" t="t" r="r" b="b"/>
              <a:pathLst>
                <a:path w="4597" h="2025" extrusionOk="0">
                  <a:moveTo>
                    <a:pt x="36" y="0"/>
                  </a:moveTo>
                  <a:cubicBezTo>
                    <a:pt x="24" y="96"/>
                    <a:pt x="13" y="191"/>
                    <a:pt x="1" y="298"/>
                  </a:cubicBezTo>
                  <a:lnTo>
                    <a:pt x="4537" y="2024"/>
                  </a:lnTo>
                  <a:cubicBezTo>
                    <a:pt x="4537" y="1917"/>
                    <a:pt x="4549" y="1810"/>
                    <a:pt x="4596" y="1727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2036907" y="5890549"/>
              <a:ext cx="708605" cy="894732"/>
            </a:xfrm>
            <a:custGeom>
              <a:avLst/>
              <a:gdLst/>
              <a:ahLst/>
              <a:cxnLst/>
              <a:rect l="l" t="t" r="r" b="b"/>
              <a:pathLst>
                <a:path w="12514" h="15801" extrusionOk="0">
                  <a:moveTo>
                    <a:pt x="214" y="1"/>
                  </a:moveTo>
                  <a:cubicBezTo>
                    <a:pt x="179" y="96"/>
                    <a:pt x="95" y="155"/>
                    <a:pt x="0" y="203"/>
                  </a:cubicBezTo>
                  <a:lnTo>
                    <a:pt x="321" y="620"/>
                  </a:lnTo>
                  <a:lnTo>
                    <a:pt x="12513" y="15800"/>
                  </a:lnTo>
                  <a:lnTo>
                    <a:pt x="12513" y="15324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2303838" y="6708611"/>
              <a:ext cx="106625" cy="106398"/>
            </a:xfrm>
            <a:custGeom>
              <a:avLst/>
              <a:gdLst/>
              <a:ahLst/>
              <a:cxnLst/>
              <a:rect l="l" t="t" r="r" b="b"/>
              <a:pathLst>
                <a:path w="1883" h="1879" extrusionOk="0">
                  <a:moveTo>
                    <a:pt x="928" y="0"/>
                  </a:moveTo>
                  <a:cubicBezTo>
                    <a:pt x="889" y="0"/>
                    <a:pt x="850" y="3"/>
                    <a:pt x="811" y="8"/>
                  </a:cubicBezTo>
                  <a:cubicBezTo>
                    <a:pt x="787" y="8"/>
                    <a:pt x="739" y="20"/>
                    <a:pt x="715" y="20"/>
                  </a:cubicBezTo>
                  <a:cubicBezTo>
                    <a:pt x="608" y="55"/>
                    <a:pt x="513" y="79"/>
                    <a:pt x="441" y="139"/>
                  </a:cubicBezTo>
                  <a:cubicBezTo>
                    <a:pt x="263" y="258"/>
                    <a:pt x="132" y="424"/>
                    <a:pt x="60" y="639"/>
                  </a:cubicBezTo>
                  <a:cubicBezTo>
                    <a:pt x="25" y="722"/>
                    <a:pt x="13" y="829"/>
                    <a:pt x="1" y="936"/>
                  </a:cubicBezTo>
                  <a:cubicBezTo>
                    <a:pt x="1" y="1008"/>
                    <a:pt x="1" y="1079"/>
                    <a:pt x="25" y="1151"/>
                  </a:cubicBezTo>
                  <a:cubicBezTo>
                    <a:pt x="127" y="1589"/>
                    <a:pt x="516" y="1879"/>
                    <a:pt x="940" y="1879"/>
                  </a:cubicBezTo>
                  <a:cubicBezTo>
                    <a:pt x="1011" y="1879"/>
                    <a:pt x="1084" y="1870"/>
                    <a:pt x="1156" y="1853"/>
                  </a:cubicBezTo>
                  <a:cubicBezTo>
                    <a:pt x="1263" y="1829"/>
                    <a:pt x="1346" y="1794"/>
                    <a:pt x="1430" y="1734"/>
                  </a:cubicBezTo>
                  <a:cubicBezTo>
                    <a:pt x="1501" y="1675"/>
                    <a:pt x="1573" y="1615"/>
                    <a:pt x="1632" y="1544"/>
                  </a:cubicBezTo>
                  <a:cubicBezTo>
                    <a:pt x="1692" y="1472"/>
                    <a:pt x="1751" y="1377"/>
                    <a:pt x="1799" y="1294"/>
                  </a:cubicBezTo>
                  <a:cubicBezTo>
                    <a:pt x="1870" y="1115"/>
                    <a:pt x="1882" y="913"/>
                    <a:pt x="1846" y="722"/>
                  </a:cubicBezTo>
                  <a:cubicBezTo>
                    <a:pt x="1748" y="296"/>
                    <a:pt x="1359" y="0"/>
                    <a:pt x="9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1889909" y="6570785"/>
              <a:ext cx="158493" cy="149773"/>
            </a:xfrm>
            <a:custGeom>
              <a:avLst/>
              <a:gdLst/>
              <a:ahLst/>
              <a:cxnLst/>
              <a:rect l="l" t="t" r="r" b="b"/>
              <a:pathLst>
                <a:path w="2799" h="2645" extrusionOk="0">
                  <a:moveTo>
                    <a:pt x="1405" y="1"/>
                  </a:moveTo>
                  <a:cubicBezTo>
                    <a:pt x="1322" y="1"/>
                    <a:pt x="1251" y="13"/>
                    <a:pt x="1167" y="37"/>
                  </a:cubicBezTo>
                  <a:cubicBezTo>
                    <a:pt x="453" y="215"/>
                    <a:pt x="0" y="930"/>
                    <a:pt x="179" y="1644"/>
                  </a:cubicBezTo>
                  <a:cubicBezTo>
                    <a:pt x="250" y="1965"/>
                    <a:pt x="465" y="2239"/>
                    <a:pt x="715" y="2418"/>
                  </a:cubicBezTo>
                  <a:cubicBezTo>
                    <a:pt x="786" y="2477"/>
                    <a:pt x="882" y="2513"/>
                    <a:pt x="965" y="2549"/>
                  </a:cubicBezTo>
                  <a:cubicBezTo>
                    <a:pt x="1120" y="2604"/>
                    <a:pt x="1275" y="2644"/>
                    <a:pt x="1441" y="2644"/>
                  </a:cubicBezTo>
                  <a:cubicBezTo>
                    <a:pt x="1491" y="2644"/>
                    <a:pt x="1543" y="2641"/>
                    <a:pt x="1596" y="2632"/>
                  </a:cubicBezTo>
                  <a:cubicBezTo>
                    <a:pt x="1655" y="2632"/>
                    <a:pt x="1715" y="2620"/>
                    <a:pt x="1786" y="2608"/>
                  </a:cubicBezTo>
                  <a:cubicBezTo>
                    <a:pt x="1822" y="2596"/>
                    <a:pt x="1846" y="2596"/>
                    <a:pt x="1882" y="2573"/>
                  </a:cubicBezTo>
                  <a:cubicBezTo>
                    <a:pt x="2322" y="2430"/>
                    <a:pt x="2656" y="2073"/>
                    <a:pt x="2751" y="1644"/>
                  </a:cubicBezTo>
                  <a:cubicBezTo>
                    <a:pt x="2787" y="1537"/>
                    <a:pt x="2787" y="1442"/>
                    <a:pt x="2798" y="1346"/>
                  </a:cubicBezTo>
                  <a:cubicBezTo>
                    <a:pt x="2798" y="1227"/>
                    <a:pt x="2798" y="1120"/>
                    <a:pt x="2775" y="1013"/>
                  </a:cubicBezTo>
                  <a:cubicBezTo>
                    <a:pt x="2632" y="477"/>
                    <a:pt x="2203" y="108"/>
                    <a:pt x="1703" y="13"/>
                  </a:cubicBezTo>
                  <a:cubicBezTo>
                    <a:pt x="1608" y="1"/>
                    <a:pt x="1501" y="1"/>
                    <a:pt x="140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-66598" y="7476899"/>
              <a:ext cx="58041" cy="54530"/>
            </a:xfrm>
            <a:custGeom>
              <a:avLst/>
              <a:gdLst/>
              <a:ahLst/>
              <a:cxnLst/>
              <a:rect l="l" t="t" r="r" b="b"/>
              <a:pathLst>
                <a:path w="1025" h="963" extrusionOk="0">
                  <a:moveTo>
                    <a:pt x="520" y="1"/>
                  </a:moveTo>
                  <a:cubicBezTo>
                    <a:pt x="486" y="1"/>
                    <a:pt x="452" y="5"/>
                    <a:pt x="417" y="13"/>
                  </a:cubicBezTo>
                  <a:cubicBezTo>
                    <a:pt x="155" y="72"/>
                    <a:pt x="1" y="322"/>
                    <a:pt x="60" y="584"/>
                  </a:cubicBezTo>
                  <a:cubicBezTo>
                    <a:pt x="96" y="799"/>
                    <a:pt x="322" y="953"/>
                    <a:pt x="536" y="953"/>
                  </a:cubicBezTo>
                  <a:cubicBezTo>
                    <a:pt x="554" y="959"/>
                    <a:pt x="572" y="962"/>
                    <a:pt x="587" y="962"/>
                  </a:cubicBezTo>
                  <a:cubicBezTo>
                    <a:pt x="602" y="962"/>
                    <a:pt x="614" y="959"/>
                    <a:pt x="620" y="953"/>
                  </a:cubicBezTo>
                  <a:cubicBezTo>
                    <a:pt x="691" y="941"/>
                    <a:pt x="774" y="894"/>
                    <a:pt x="810" y="846"/>
                  </a:cubicBezTo>
                  <a:cubicBezTo>
                    <a:pt x="953" y="739"/>
                    <a:pt x="1024" y="549"/>
                    <a:pt x="977" y="370"/>
                  </a:cubicBezTo>
                  <a:cubicBezTo>
                    <a:pt x="925" y="154"/>
                    <a:pt x="732" y="1"/>
                    <a:pt x="5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2202705" y="7797170"/>
              <a:ext cx="77633" cy="55323"/>
            </a:xfrm>
            <a:custGeom>
              <a:avLst/>
              <a:gdLst/>
              <a:ahLst/>
              <a:cxnLst/>
              <a:rect l="l" t="t" r="r" b="b"/>
              <a:pathLst>
                <a:path w="1371" h="977" extrusionOk="0">
                  <a:moveTo>
                    <a:pt x="656" y="0"/>
                  </a:moveTo>
                  <a:cubicBezTo>
                    <a:pt x="620" y="12"/>
                    <a:pt x="584" y="12"/>
                    <a:pt x="537" y="24"/>
                  </a:cubicBezTo>
                  <a:cubicBezTo>
                    <a:pt x="465" y="48"/>
                    <a:pt x="394" y="72"/>
                    <a:pt x="346" y="107"/>
                  </a:cubicBezTo>
                  <a:cubicBezTo>
                    <a:pt x="251" y="143"/>
                    <a:pt x="180" y="227"/>
                    <a:pt x="132" y="310"/>
                  </a:cubicBezTo>
                  <a:cubicBezTo>
                    <a:pt x="49" y="453"/>
                    <a:pt x="1" y="631"/>
                    <a:pt x="49" y="810"/>
                  </a:cubicBezTo>
                  <a:cubicBezTo>
                    <a:pt x="60" y="869"/>
                    <a:pt x="72" y="929"/>
                    <a:pt x="108" y="977"/>
                  </a:cubicBezTo>
                  <a:lnTo>
                    <a:pt x="1263" y="977"/>
                  </a:lnTo>
                  <a:cubicBezTo>
                    <a:pt x="1334" y="846"/>
                    <a:pt x="1370" y="679"/>
                    <a:pt x="1323" y="512"/>
                  </a:cubicBezTo>
                  <a:cubicBezTo>
                    <a:pt x="1275" y="310"/>
                    <a:pt x="1132" y="143"/>
                    <a:pt x="953" y="60"/>
                  </a:cubicBezTo>
                  <a:cubicBezTo>
                    <a:pt x="858" y="12"/>
                    <a:pt x="763" y="0"/>
                    <a:pt x="65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1603386" y="7218858"/>
              <a:ext cx="73556" cy="75255"/>
            </a:xfrm>
            <a:custGeom>
              <a:avLst/>
              <a:gdLst/>
              <a:ahLst/>
              <a:cxnLst/>
              <a:rect l="l" t="t" r="r" b="b"/>
              <a:pathLst>
                <a:path w="1299" h="1329" extrusionOk="0">
                  <a:moveTo>
                    <a:pt x="660" y="0"/>
                  </a:moveTo>
                  <a:cubicBezTo>
                    <a:pt x="612" y="0"/>
                    <a:pt x="562" y="7"/>
                    <a:pt x="512" y="22"/>
                  </a:cubicBezTo>
                  <a:cubicBezTo>
                    <a:pt x="227" y="69"/>
                    <a:pt x="36" y="319"/>
                    <a:pt x="0" y="593"/>
                  </a:cubicBezTo>
                  <a:cubicBezTo>
                    <a:pt x="0" y="665"/>
                    <a:pt x="0" y="748"/>
                    <a:pt x="12" y="819"/>
                  </a:cubicBezTo>
                  <a:cubicBezTo>
                    <a:pt x="12" y="843"/>
                    <a:pt x="24" y="867"/>
                    <a:pt x="24" y="891"/>
                  </a:cubicBezTo>
                  <a:cubicBezTo>
                    <a:pt x="60" y="986"/>
                    <a:pt x="107" y="1057"/>
                    <a:pt x="167" y="1117"/>
                  </a:cubicBezTo>
                  <a:cubicBezTo>
                    <a:pt x="238" y="1188"/>
                    <a:pt x="310" y="1248"/>
                    <a:pt x="405" y="1284"/>
                  </a:cubicBezTo>
                  <a:cubicBezTo>
                    <a:pt x="477" y="1313"/>
                    <a:pt x="554" y="1328"/>
                    <a:pt x="632" y="1328"/>
                  </a:cubicBezTo>
                  <a:cubicBezTo>
                    <a:pt x="683" y="1328"/>
                    <a:pt x="734" y="1322"/>
                    <a:pt x="786" y="1307"/>
                  </a:cubicBezTo>
                  <a:cubicBezTo>
                    <a:pt x="881" y="1296"/>
                    <a:pt x="965" y="1248"/>
                    <a:pt x="1024" y="1212"/>
                  </a:cubicBezTo>
                  <a:cubicBezTo>
                    <a:pt x="1096" y="1153"/>
                    <a:pt x="1155" y="1081"/>
                    <a:pt x="1203" y="998"/>
                  </a:cubicBezTo>
                  <a:cubicBezTo>
                    <a:pt x="1250" y="915"/>
                    <a:pt x="1274" y="819"/>
                    <a:pt x="1298" y="712"/>
                  </a:cubicBezTo>
                  <a:cubicBezTo>
                    <a:pt x="1298" y="641"/>
                    <a:pt x="1298" y="581"/>
                    <a:pt x="1274" y="510"/>
                  </a:cubicBezTo>
                  <a:cubicBezTo>
                    <a:pt x="1250" y="391"/>
                    <a:pt x="1191" y="272"/>
                    <a:pt x="1108" y="176"/>
                  </a:cubicBezTo>
                  <a:cubicBezTo>
                    <a:pt x="1024" y="105"/>
                    <a:pt x="941" y="57"/>
                    <a:pt x="846" y="34"/>
                  </a:cubicBezTo>
                  <a:cubicBezTo>
                    <a:pt x="790" y="13"/>
                    <a:pt x="727" y="0"/>
                    <a:pt x="6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1883850" y="7767045"/>
              <a:ext cx="56682" cy="53397"/>
            </a:xfrm>
            <a:custGeom>
              <a:avLst/>
              <a:gdLst/>
              <a:ahLst/>
              <a:cxnLst/>
              <a:rect l="l" t="t" r="r" b="b"/>
              <a:pathLst>
                <a:path w="1001" h="943" extrusionOk="0">
                  <a:moveTo>
                    <a:pt x="468" y="1"/>
                  </a:moveTo>
                  <a:cubicBezTo>
                    <a:pt x="432" y="1"/>
                    <a:pt x="397" y="4"/>
                    <a:pt x="357" y="8"/>
                  </a:cubicBezTo>
                  <a:cubicBezTo>
                    <a:pt x="346" y="8"/>
                    <a:pt x="334" y="20"/>
                    <a:pt x="322" y="20"/>
                  </a:cubicBezTo>
                  <a:cubicBezTo>
                    <a:pt x="227" y="56"/>
                    <a:pt x="155" y="116"/>
                    <a:pt x="96" y="187"/>
                  </a:cubicBezTo>
                  <a:cubicBezTo>
                    <a:pt x="36" y="258"/>
                    <a:pt x="0" y="366"/>
                    <a:pt x="0" y="473"/>
                  </a:cubicBezTo>
                  <a:cubicBezTo>
                    <a:pt x="0" y="497"/>
                    <a:pt x="0" y="544"/>
                    <a:pt x="24" y="580"/>
                  </a:cubicBezTo>
                  <a:cubicBezTo>
                    <a:pt x="78" y="795"/>
                    <a:pt x="287" y="942"/>
                    <a:pt x="512" y="942"/>
                  </a:cubicBezTo>
                  <a:cubicBezTo>
                    <a:pt x="536" y="942"/>
                    <a:pt x="560" y="941"/>
                    <a:pt x="584" y="937"/>
                  </a:cubicBezTo>
                  <a:cubicBezTo>
                    <a:pt x="834" y="878"/>
                    <a:pt x="1000" y="616"/>
                    <a:pt x="941" y="366"/>
                  </a:cubicBezTo>
                  <a:cubicBezTo>
                    <a:pt x="893" y="199"/>
                    <a:pt x="774" y="68"/>
                    <a:pt x="631" y="20"/>
                  </a:cubicBezTo>
                  <a:cubicBezTo>
                    <a:pt x="569" y="6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2154857" y="7293887"/>
              <a:ext cx="58720" cy="53511"/>
            </a:xfrm>
            <a:custGeom>
              <a:avLst/>
              <a:gdLst/>
              <a:ahLst/>
              <a:cxnLst/>
              <a:rect l="l" t="t" r="r" b="b"/>
              <a:pathLst>
                <a:path w="1037" h="945" extrusionOk="0">
                  <a:moveTo>
                    <a:pt x="540" y="1"/>
                  </a:moveTo>
                  <a:cubicBezTo>
                    <a:pt x="499" y="1"/>
                    <a:pt x="458" y="6"/>
                    <a:pt x="417" y="18"/>
                  </a:cubicBezTo>
                  <a:cubicBezTo>
                    <a:pt x="155" y="78"/>
                    <a:pt x="1" y="328"/>
                    <a:pt x="48" y="578"/>
                  </a:cubicBezTo>
                  <a:cubicBezTo>
                    <a:pt x="111" y="806"/>
                    <a:pt x="309" y="944"/>
                    <a:pt x="524" y="944"/>
                  </a:cubicBezTo>
                  <a:cubicBezTo>
                    <a:pt x="556" y="944"/>
                    <a:pt x="588" y="941"/>
                    <a:pt x="620" y="935"/>
                  </a:cubicBezTo>
                  <a:cubicBezTo>
                    <a:pt x="870" y="875"/>
                    <a:pt x="1036" y="625"/>
                    <a:pt x="977" y="375"/>
                  </a:cubicBezTo>
                  <a:cubicBezTo>
                    <a:pt x="927" y="147"/>
                    <a:pt x="744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784929" y="7344453"/>
              <a:ext cx="55323" cy="53284"/>
            </a:xfrm>
            <a:custGeom>
              <a:avLst/>
              <a:gdLst/>
              <a:ahLst/>
              <a:cxnLst/>
              <a:rect l="l" t="t" r="r" b="b"/>
              <a:pathLst>
                <a:path w="977" h="941" extrusionOk="0">
                  <a:moveTo>
                    <a:pt x="508" y="0"/>
                  </a:moveTo>
                  <a:cubicBezTo>
                    <a:pt x="473" y="0"/>
                    <a:pt x="441" y="6"/>
                    <a:pt x="405" y="18"/>
                  </a:cubicBezTo>
                  <a:cubicBezTo>
                    <a:pt x="357" y="30"/>
                    <a:pt x="322" y="42"/>
                    <a:pt x="286" y="54"/>
                  </a:cubicBezTo>
                  <a:cubicBezTo>
                    <a:pt x="107" y="161"/>
                    <a:pt x="0" y="375"/>
                    <a:pt x="60" y="578"/>
                  </a:cubicBezTo>
                  <a:cubicBezTo>
                    <a:pt x="83" y="673"/>
                    <a:pt x="119" y="744"/>
                    <a:pt x="179" y="804"/>
                  </a:cubicBezTo>
                  <a:cubicBezTo>
                    <a:pt x="262" y="875"/>
                    <a:pt x="345" y="923"/>
                    <a:pt x="453" y="935"/>
                  </a:cubicBezTo>
                  <a:cubicBezTo>
                    <a:pt x="472" y="939"/>
                    <a:pt x="492" y="940"/>
                    <a:pt x="512" y="940"/>
                  </a:cubicBezTo>
                  <a:cubicBezTo>
                    <a:pt x="552" y="940"/>
                    <a:pt x="591" y="935"/>
                    <a:pt x="631" y="935"/>
                  </a:cubicBezTo>
                  <a:cubicBezTo>
                    <a:pt x="750" y="911"/>
                    <a:pt x="834" y="852"/>
                    <a:pt x="893" y="756"/>
                  </a:cubicBezTo>
                  <a:lnTo>
                    <a:pt x="893" y="744"/>
                  </a:lnTo>
                  <a:cubicBezTo>
                    <a:pt x="929" y="697"/>
                    <a:pt x="953" y="625"/>
                    <a:pt x="976" y="542"/>
                  </a:cubicBezTo>
                  <a:cubicBezTo>
                    <a:pt x="976" y="483"/>
                    <a:pt x="976" y="435"/>
                    <a:pt x="953" y="375"/>
                  </a:cubicBezTo>
                  <a:cubicBezTo>
                    <a:pt x="941" y="328"/>
                    <a:pt x="929" y="280"/>
                    <a:pt x="917" y="256"/>
                  </a:cubicBezTo>
                  <a:cubicBezTo>
                    <a:pt x="917" y="232"/>
                    <a:pt x="893" y="221"/>
                    <a:pt x="893" y="209"/>
                  </a:cubicBezTo>
                  <a:cubicBezTo>
                    <a:pt x="834" y="113"/>
                    <a:pt x="762" y="54"/>
                    <a:pt x="655" y="30"/>
                  </a:cubicBezTo>
                  <a:cubicBezTo>
                    <a:pt x="643" y="30"/>
                    <a:pt x="631" y="18"/>
                    <a:pt x="619" y="18"/>
                  </a:cubicBezTo>
                  <a:cubicBezTo>
                    <a:pt x="578" y="6"/>
                    <a:pt x="542" y="0"/>
                    <a:pt x="5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1977564" y="5832282"/>
              <a:ext cx="80917" cy="74349"/>
            </a:xfrm>
            <a:custGeom>
              <a:avLst/>
              <a:gdLst/>
              <a:ahLst/>
              <a:cxnLst/>
              <a:rect l="l" t="t" r="r" b="b"/>
              <a:pathLst>
                <a:path w="1429" h="1313" extrusionOk="0">
                  <a:moveTo>
                    <a:pt x="738" y="0"/>
                  </a:moveTo>
                  <a:cubicBezTo>
                    <a:pt x="687" y="0"/>
                    <a:pt x="635" y="6"/>
                    <a:pt x="584" y="18"/>
                  </a:cubicBezTo>
                  <a:cubicBezTo>
                    <a:pt x="226" y="101"/>
                    <a:pt x="0" y="458"/>
                    <a:pt x="96" y="827"/>
                  </a:cubicBezTo>
                  <a:cubicBezTo>
                    <a:pt x="119" y="934"/>
                    <a:pt x="167" y="1018"/>
                    <a:pt x="226" y="1089"/>
                  </a:cubicBezTo>
                  <a:cubicBezTo>
                    <a:pt x="298" y="1137"/>
                    <a:pt x="369" y="1196"/>
                    <a:pt x="465" y="1244"/>
                  </a:cubicBezTo>
                  <a:cubicBezTo>
                    <a:pt x="512" y="1268"/>
                    <a:pt x="572" y="1291"/>
                    <a:pt x="631" y="1303"/>
                  </a:cubicBezTo>
                  <a:cubicBezTo>
                    <a:pt x="673" y="1309"/>
                    <a:pt x="718" y="1312"/>
                    <a:pt x="762" y="1312"/>
                  </a:cubicBezTo>
                  <a:cubicBezTo>
                    <a:pt x="807" y="1312"/>
                    <a:pt x="852" y="1309"/>
                    <a:pt x="893" y="1303"/>
                  </a:cubicBezTo>
                  <a:lnTo>
                    <a:pt x="929" y="1303"/>
                  </a:lnTo>
                  <a:cubicBezTo>
                    <a:pt x="965" y="1291"/>
                    <a:pt x="1000" y="1268"/>
                    <a:pt x="1048" y="1256"/>
                  </a:cubicBezTo>
                  <a:cubicBezTo>
                    <a:pt x="1131" y="1208"/>
                    <a:pt x="1203" y="1149"/>
                    <a:pt x="1262" y="1065"/>
                  </a:cubicBezTo>
                  <a:cubicBezTo>
                    <a:pt x="1381" y="910"/>
                    <a:pt x="1429" y="708"/>
                    <a:pt x="1381" y="518"/>
                  </a:cubicBezTo>
                  <a:cubicBezTo>
                    <a:pt x="1320" y="210"/>
                    <a:pt x="1047" y="0"/>
                    <a:pt x="73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1920260" y="7329900"/>
              <a:ext cx="31031" cy="30691"/>
            </a:xfrm>
            <a:custGeom>
              <a:avLst/>
              <a:gdLst/>
              <a:ahLst/>
              <a:cxnLst/>
              <a:rect l="l" t="t" r="r" b="b"/>
              <a:pathLst>
                <a:path w="548" h="542" extrusionOk="0">
                  <a:moveTo>
                    <a:pt x="276" y="0"/>
                  </a:moveTo>
                  <a:cubicBezTo>
                    <a:pt x="268" y="0"/>
                    <a:pt x="259" y="0"/>
                    <a:pt x="250" y="1"/>
                  </a:cubicBezTo>
                  <a:lnTo>
                    <a:pt x="226" y="1"/>
                  </a:lnTo>
                  <a:cubicBezTo>
                    <a:pt x="72" y="37"/>
                    <a:pt x="0" y="168"/>
                    <a:pt x="12" y="299"/>
                  </a:cubicBezTo>
                  <a:lnTo>
                    <a:pt x="12" y="335"/>
                  </a:lnTo>
                  <a:cubicBezTo>
                    <a:pt x="54" y="461"/>
                    <a:pt x="181" y="541"/>
                    <a:pt x="300" y="541"/>
                  </a:cubicBezTo>
                  <a:cubicBezTo>
                    <a:pt x="315" y="541"/>
                    <a:pt x="331" y="540"/>
                    <a:pt x="346" y="537"/>
                  </a:cubicBezTo>
                  <a:cubicBezTo>
                    <a:pt x="393" y="525"/>
                    <a:pt x="429" y="513"/>
                    <a:pt x="465" y="478"/>
                  </a:cubicBezTo>
                  <a:cubicBezTo>
                    <a:pt x="476" y="466"/>
                    <a:pt x="488" y="454"/>
                    <a:pt x="512" y="418"/>
                  </a:cubicBezTo>
                  <a:cubicBezTo>
                    <a:pt x="536" y="359"/>
                    <a:pt x="548" y="287"/>
                    <a:pt x="536" y="216"/>
                  </a:cubicBezTo>
                  <a:cubicBezTo>
                    <a:pt x="536" y="204"/>
                    <a:pt x="524" y="180"/>
                    <a:pt x="524" y="168"/>
                  </a:cubicBezTo>
                  <a:cubicBezTo>
                    <a:pt x="491" y="69"/>
                    <a:pt x="386" y="0"/>
                    <a:pt x="2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1382889" y="7588846"/>
              <a:ext cx="31767" cy="30408"/>
            </a:xfrm>
            <a:custGeom>
              <a:avLst/>
              <a:gdLst/>
              <a:ahLst/>
              <a:cxnLst/>
              <a:rect l="l" t="t" r="r" b="b"/>
              <a:pathLst>
                <a:path w="561" h="537" extrusionOk="0">
                  <a:moveTo>
                    <a:pt x="203" y="0"/>
                  </a:moveTo>
                  <a:cubicBezTo>
                    <a:pt x="96" y="24"/>
                    <a:pt x="25" y="107"/>
                    <a:pt x="13" y="191"/>
                  </a:cubicBezTo>
                  <a:lnTo>
                    <a:pt x="13" y="203"/>
                  </a:lnTo>
                  <a:cubicBezTo>
                    <a:pt x="1" y="250"/>
                    <a:pt x="1" y="298"/>
                    <a:pt x="13" y="334"/>
                  </a:cubicBezTo>
                  <a:cubicBezTo>
                    <a:pt x="25" y="417"/>
                    <a:pt x="84" y="477"/>
                    <a:pt x="156" y="500"/>
                  </a:cubicBezTo>
                  <a:cubicBezTo>
                    <a:pt x="194" y="523"/>
                    <a:pt x="233" y="537"/>
                    <a:pt x="277" y="537"/>
                  </a:cubicBezTo>
                  <a:cubicBezTo>
                    <a:pt x="302" y="537"/>
                    <a:pt x="329" y="533"/>
                    <a:pt x="358" y="524"/>
                  </a:cubicBezTo>
                  <a:cubicBezTo>
                    <a:pt x="441" y="500"/>
                    <a:pt x="501" y="453"/>
                    <a:pt x="537" y="369"/>
                  </a:cubicBezTo>
                  <a:cubicBezTo>
                    <a:pt x="549" y="346"/>
                    <a:pt x="561" y="286"/>
                    <a:pt x="549" y="203"/>
                  </a:cubicBezTo>
                  <a:cubicBezTo>
                    <a:pt x="537" y="131"/>
                    <a:pt x="489" y="72"/>
                    <a:pt x="430" y="48"/>
                  </a:cubicBezTo>
                  <a:cubicBezTo>
                    <a:pt x="394" y="24"/>
                    <a:pt x="370" y="12"/>
                    <a:pt x="3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1662729" y="7700511"/>
              <a:ext cx="31031" cy="3103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66" y="1"/>
                  </a:moveTo>
                  <a:cubicBezTo>
                    <a:pt x="249" y="1"/>
                    <a:pt x="232" y="2"/>
                    <a:pt x="214" y="5"/>
                  </a:cubicBezTo>
                  <a:cubicBezTo>
                    <a:pt x="143" y="29"/>
                    <a:pt x="83" y="64"/>
                    <a:pt x="36" y="148"/>
                  </a:cubicBezTo>
                  <a:cubicBezTo>
                    <a:pt x="12" y="195"/>
                    <a:pt x="0" y="279"/>
                    <a:pt x="12" y="338"/>
                  </a:cubicBezTo>
                  <a:cubicBezTo>
                    <a:pt x="33" y="452"/>
                    <a:pt x="152" y="547"/>
                    <a:pt x="276" y="547"/>
                  </a:cubicBezTo>
                  <a:cubicBezTo>
                    <a:pt x="295" y="547"/>
                    <a:pt x="315" y="545"/>
                    <a:pt x="333" y="541"/>
                  </a:cubicBezTo>
                  <a:cubicBezTo>
                    <a:pt x="441" y="517"/>
                    <a:pt x="512" y="445"/>
                    <a:pt x="548" y="338"/>
                  </a:cubicBezTo>
                  <a:lnTo>
                    <a:pt x="548" y="219"/>
                  </a:lnTo>
                  <a:cubicBezTo>
                    <a:pt x="516" y="82"/>
                    <a:pt x="400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577908" y="7790828"/>
              <a:ext cx="33805" cy="30521"/>
            </a:xfrm>
            <a:custGeom>
              <a:avLst/>
              <a:gdLst/>
              <a:ahLst/>
              <a:cxnLst/>
              <a:rect l="l" t="t" r="r" b="b"/>
              <a:pathLst>
                <a:path w="597" h="539" extrusionOk="0">
                  <a:moveTo>
                    <a:pt x="292" y="1"/>
                  </a:moveTo>
                  <a:cubicBezTo>
                    <a:pt x="275" y="1"/>
                    <a:pt x="257" y="2"/>
                    <a:pt x="239" y="5"/>
                  </a:cubicBezTo>
                  <a:cubicBezTo>
                    <a:pt x="84" y="41"/>
                    <a:pt x="1" y="184"/>
                    <a:pt x="25" y="339"/>
                  </a:cubicBezTo>
                  <a:cubicBezTo>
                    <a:pt x="25" y="350"/>
                    <a:pt x="37" y="362"/>
                    <a:pt x="37" y="362"/>
                  </a:cubicBezTo>
                  <a:cubicBezTo>
                    <a:pt x="76" y="471"/>
                    <a:pt x="172" y="538"/>
                    <a:pt x="285" y="538"/>
                  </a:cubicBezTo>
                  <a:cubicBezTo>
                    <a:pt x="309" y="538"/>
                    <a:pt x="333" y="535"/>
                    <a:pt x="358" y="529"/>
                  </a:cubicBezTo>
                  <a:lnTo>
                    <a:pt x="370" y="529"/>
                  </a:lnTo>
                  <a:cubicBezTo>
                    <a:pt x="501" y="481"/>
                    <a:pt x="596" y="350"/>
                    <a:pt x="549" y="196"/>
                  </a:cubicBezTo>
                  <a:cubicBezTo>
                    <a:pt x="537" y="124"/>
                    <a:pt x="489" y="77"/>
                    <a:pt x="441" y="41"/>
                  </a:cubicBezTo>
                  <a:cubicBezTo>
                    <a:pt x="397" y="14"/>
                    <a:pt x="345" y="1"/>
                    <a:pt x="29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376323" y="7697170"/>
              <a:ext cx="33126" cy="31030"/>
            </a:xfrm>
            <a:custGeom>
              <a:avLst/>
              <a:gdLst/>
              <a:ahLst/>
              <a:cxnLst/>
              <a:rect l="l" t="t" r="r" b="b"/>
              <a:pathLst>
                <a:path w="585" h="548" extrusionOk="0">
                  <a:moveTo>
                    <a:pt x="276" y="0"/>
                  </a:moveTo>
                  <a:cubicBezTo>
                    <a:pt x="260" y="0"/>
                    <a:pt x="243" y="2"/>
                    <a:pt x="227" y="4"/>
                  </a:cubicBezTo>
                  <a:cubicBezTo>
                    <a:pt x="96" y="40"/>
                    <a:pt x="1" y="171"/>
                    <a:pt x="13" y="302"/>
                  </a:cubicBezTo>
                  <a:lnTo>
                    <a:pt x="13" y="338"/>
                  </a:lnTo>
                  <a:cubicBezTo>
                    <a:pt x="43" y="460"/>
                    <a:pt x="153" y="548"/>
                    <a:pt x="281" y="548"/>
                  </a:cubicBezTo>
                  <a:cubicBezTo>
                    <a:pt x="302" y="548"/>
                    <a:pt x="324" y="545"/>
                    <a:pt x="346" y="540"/>
                  </a:cubicBezTo>
                  <a:cubicBezTo>
                    <a:pt x="370" y="540"/>
                    <a:pt x="406" y="528"/>
                    <a:pt x="418" y="516"/>
                  </a:cubicBezTo>
                  <a:cubicBezTo>
                    <a:pt x="525" y="457"/>
                    <a:pt x="584" y="338"/>
                    <a:pt x="549" y="219"/>
                  </a:cubicBezTo>
                  <a:cubicBezTo>
                    <a:pt x="527" y="81"/>
                    <a:pt x="403" y="0"/>
                    <a:pt x="2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" name="Google Shape;1164;p9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"/>
          <p:cNvSpPr txBox="1">
            <a:spLocks noGrp="1"/>
          </p:cNvSpPr>
          <p:nvPr>
            <p:ph type="title"/>
          </p:nvPr>
        </p:nvSpPr>
        <p:spPr>
          <a:xfrm>
            <a:off x="4000475" y="937050"/>
            <a:ext cx="46452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6" name="Google Shape;1166;p9"/>
          <p:cNvSpPr txBox="1">
            <a:spLocks noGrp="1"/>
          </p:cNvSpPr>
          <p:nvPr>
            <p:ph type="subTitle" idx="1"/>
          </p:nvPr>
        </p:nvSpPr>
        <p:spPr>
          <a:xfrm>
            <a:off x="4000625" y="2575550"/>
            <a:ext cx="4423500" cy="13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10"/>
          <p:cNvGrpSpPr/>
          <p:nvPr/>
        </p:nvGrpSpPr>
        <p:grpSpPr>
          <a:xfrm>
            <a:off x="5451129" y="-79"/>
            <a:ext cx="3692518" cy="1746578"/>
            <a:chOff x="2238075" y="1147600"/>
            <a:chExt cx="1906800" cy="901925"/>
          </a:xfrm>
        </p:grpSpPr>
        <p:sp>
          <p:nvSpPr>
            <p:cNvPr id="1169" name="Google Shape;1169;p10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0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0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0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0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0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0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0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0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0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0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0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0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0"/>
            <p:cNvSpPr/>
            <p:nvPr/>
          </p:nvSpPr>
          <p:spPr>
            <a:xfrm>
              <a:off x="2238075" y="1147600"/>
              <a:ext cx="52100" cy="36625"/>
            </a:xfrm>
            <a:custGeom>
              <a:avLst/>
              <a:gdLst/>
              <a:ahLst/>
              <a:cxnLst/>
              <a:rect l="l" t="t" r="r" b="b"/>
              <a:pathLst>
                <a:path w="2084" h="1465" extrusionOk="0">
                  <a:moveTo>
                    <a:pt x="0" y="0"/>
                  </a:moveTo>
                  <a:lnTo>
                    <a:pt x="1934" y="1433"/>
                  </a:lnTo>
                  <a:lnTo>
                    <a:pt x="1934" y="1433"/>
                  </a:lnTo>
                  <a:cubicBezTo>
                    <a:pt x="1927" y="1424"/>
                    <a:pt x="1921" y="1414"/>
                    <a:pt x="1917" y="1405"/>
                  </a:cubicBezTo>
                  <a:cubicBezTo>
                    <a:pt x="1881" y="1334"/>
                    <a:pt x="1929" y="1250"/>
                    <a:pt x="2012" y="1227"/>
                  </a:cubicBezTo>
                  <a:lnTo>
                    <a:pt x="2084" y="1191"/>
                  </a:lnTo>
                  <a:lnTo>
                    <a:pt x="476" y="0"/>
                  </a:lnTo>
                  <a:close/>
                  <a:moveTo>
                    <a:pt x="1934" y="1433"/>
                  </a:moveTo>
                  <a:lnTo>
                    <a:pt x="1934" y="1433"/>
                  </a:lnTo>
                  <a:cubicBezTo>
                    <a:pt x="1946" y="1450"/>
                    <a:pt x="1961" y="1465"/>
                    <a:pt x="1977" y="1465"/>
                  </a:cubicBezTo>
                  <a:lnTo>
                    <a:pt x="1934" y="143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0"/>
            <p:cNvSpPr/>
            <p:nvPr/>
          </p:nvSpPr>
          <p:spPr>
            <a:xfrm>
              <a:off x="2285400" y="1148200"/>
              <a:ext cx="114625" cy="37225"/>
            </a:xfrm>
            <a:custGeom>
              <a:avLst/>
              <a:gdLst/>
              <a:ahLst/>
              <a:cxnLst/>
              <a:rect l="l" t="t" r="r" b="b"/>
              <a:pathLst>
                <a:path w="4585" h="1489" extrusionOk="0">
                  <a:moveTo>
                    <a:pt x="3703" y="0"/>
                  </a:moveTo>
                  <a:lnTo>
                    <a:pt x="191" y="1191"/>
                  </a:lnTo>
                  <a:lnTo>
                    <a:pt x="119" y="1214"/>
                  </a:lnTo>
                  <a:cubicBezTo>
                    <a:pt x="36" y="1250"/>
                    <a:pt x="0" y="1322"/>
                    <a:pt x="24" y="1393"/>
                  </a:cubicBezTo>
                  <a:cubicBezTo>
                    <a:pt x="36" y="1429"/>
                    <a:pt x="60" y="1441"/>
                    <a:pt x="72" y="1464"/>
                  </a:cubicBezTo>
                  <a:cubicBezTo>
                    <a:pt x="84" y="1464"/>
                    <a:pt x="84" y="1488"/>
                    <a:pt x="95" y="1488"/>
                  </a:cubicBezTo>
                  <a:lnTo>
                    <a:pt x="203" y="1488"/>
                  </a:lnTo>
                  <a:lnTo>
                    <a:pt x="45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0"/>
            <p:cNvSpPr/>
            <p:nvPr/>
          </p:nvSpPr>
          <p:spPr>
            <a:xfrm>
              <a:off x="2466075" y="1148200"/>
              <a:ext cx="82475" cy="241125"/>
            </a:xfrm>
            <a:custGeom>
              <a:avLst/>
              <a:gdLst/>
              <a:ahLst/>
              <a:cxnLst/>
              <a:rect l="l" t="t" r="r" b="b"/>
              <a:pathLst>
                <a:path w="3299" h="9645" extrusionOk="0">
                  <a:moveTo>
                    <a:pt x="0" y="0"/>
                  </a:moveTo>
                  <a:lnTo>
                    <a:pt x="3036" y="9644"/>
                  </a:lnTo>
                  <a:cubicBezTo>
                    <a:pt x="3099" y="9592"/>
                    <a:pt x="3188" y="9558"/>
                    <a:pt x="3265" y="9558"/>
                  </a:cubicBezTo>
                  <a:cubicBezTo>
                    <a:pt x="3276" y="9558"/>
                    <a:pt x="3288" y="9559"/>
                    <a:pt x="3298" y="956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0"/>
            <p:cNvSpPr/>
            <p:nvPr/>
          </p:nvSpPr>
          <p:spPr>
            <a:xfrm>
              <a:off x="2550300" y="1148200"/>
              <a:ext cx="104500" cy="242000"/>
            </a:xfrm>
            <a:custGeom>
              <a:avLst/>
              <a:gdLst/>
              <a:ahLst/>
              <a:cxnLst/>
              <a:rect l="l" t="t" r="r" b="b"/>
              <a:pathLst>
                <a:path w="4180" h="9680" extrusionOk="0">
                  <a:moveTo>
                    <a:pt x="3870" y="0"/>
                  </a:moveTo>
                  <a:lnTo>
                    <a:pt x="1" y="9549"/>
                  </a:lnTo>
                  <a:lnTo>
                    <a:pt x="13" y="9549"/>
                  </a:lnTo>
                  <a:cubicBezTo>
                    <a:pt x="120" y="9561"/>
                    <a:pt x="191" y="9608"/>
                    <a:pt x="251" y="9680"/>
                  </a:cubicBezTo>
                  <a:lnTo>
                    <a:pt x="418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0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0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0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0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0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0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0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0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0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0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0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0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0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0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0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0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0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0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0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0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0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0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0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0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0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0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0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0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0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0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0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0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0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0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0"/>
            <p:cNvSpPr/>
            <p:nvPr/>
          </p:nvSpPr>
          <p:spPr>
            <a:xfrm>
              <a:off x="2536325" y="1386900"/>
              <a:ext cx="23825" cy="22275"/>
            </a:xfrm>
            <a:custGeom>
              <a:avLst/>
              <a:gdLst/>
              <a:ahLst/>
              <a:cxnLst/>
              <a:rect l="l" t="t" r="r" b="b"/>
              <a:pathLst>
                <a:path w="953" h="891" extrusionOk="0">
                  <a:moveTo>
                    <a:pt x="512" y="1"/>
                  </a:moveTo>
                  <a:cubicBezTo>
                    <a:pt x="405" y="1"/>
                    <a:pt x="322" y="25"/>
                    <a:pt x="238" y="72"/>
                  </a:cubicBezTo>
                  <a:cubicBezTo>
                    <a:pt x="143" y="132"/>
                    <a:pt x="84" y="239"/>
                    <a:pt x="48" y="358"/>
                  </a:cubicBezTo>
                  <a:cubicBezTo>
                    <a:pt x="0" y="596"/>
                    <a:pt x="167" y="834"/>
                    <a:pt x="405" y="882"/>
                  </a:cubicBezTo>
                  <a:cubicBezTo>
                    <a:pt x="432" y="887"/>
                    <a:pt x="460" y="890"/>
                    <a:pt x="487" y="890"/>
                  </a:cubicBezTo>
                  <a:cubicBezTo>
                    <a:pt x="696" y="890"/>
                    <a:pt x="887" y="735"/>
                    <a:pt x="929" y="525"/>
                  </a:cubicBezTo>
                  <a:cubicBezTo>
                    <a:pt x="953" y="370"/>
                    <a:pt x="917" y="227"/>
                    <a:pt x="810" y="120"/>
                  </a:cubicBezTo>
                  <a:cubicBezTo>
                    <a:pt x="750" y="72"/>
                    <a:pt x="655" y="37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0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0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0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0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0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0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0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10"/>
          <p:cNvSpPr txBox="1">
            <a:spLocks noGrp="1"/>
          </p:cNvSpPr>
          <p:nvPr>
            <p:ph type="title"/>
          </p:nvPr>
        </p:nvSpPr>
        <p:spPr>
          <a:xfrm>
            <a:off x="768725" y="2303700"/>
            <a:ext cx="4089600" cy="22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37" name="Google Shape;1237;p10"/>
          <p:cNvGrpSpPr/>
          <p:nvPr/>
        </p:nvGrpSpPr>
        <p:grpSpPr>
          <a:xfrm rot="10800000">
            <a:off x="-12" y="-3"/>
            <a:ext cx="3941609" cy="1021956"/>
            <a:chOff x="2582150" y="3714800"/>
            <a:chExt cx="2689050" cy="697200"/>
          </a:xfrm>
        </p:grpSpPr>
        <p:sp>
          <p:nvSpPr>
            <p:cNvPr id="1238" name="Google Shape;1238;p10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0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0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0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0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0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0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0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0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0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0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0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0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0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0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0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0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0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0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0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0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0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0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0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0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0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0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0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0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0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0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0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0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0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0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0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0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0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0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0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0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0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0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0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0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0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0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0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0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0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0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0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0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0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14"/>
          <p:cNvGrpSpPr/>
          <p:nvPr/>
        </p:nvGrpSpPr>
        <p:grpSpPr>
          <a:xfrm rot="5400000">
            <a:off x="653906" y="1721142"/>
            <a:ext cx="2768461" cy="4076473"/>
            <a:chOff x="2525900" y="1699450"/>
            <a:chExt cx="1076050" cy="1584450"/>
          </a:xfrm>
        </p:grpSpPr>
        <p:sp>
          <p:nvSpPr>
            <p:cNvPr id="1621" name="Google Shape;1621;p1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14"/>
          <p:cNvGrpSpPr/>
          <p:nvPr/>
        </p:nvGrpSpPr>
        <p:grpSpPr>
          <a:xfrm>
            <a:off x="3138301" y="41"/>
            <a:ext cx="6005949" cy="1460702"/>
            <a:chOff x="3877250" y="939525"/>
            <a:chExt cx="2541125" cy="618025"/>
          </a:xfrm>
        </p:grpSpPr>
        <p:sp>
          <p:nvSpPr>
            <p:cNvPr id="1690" name="Google Shape;1690;p14"/>
            <p:cNvSpPr/>
            <p:nvPr/>
          </p:nvSpPr>
          <p:spPr>
            <a:xfrm>
              <a:off x="4697300" y="939825"/>
              <a:ext cx="57475" cy="13725"/>
            </a:xfrm>
            <a:custGeom>
              <a:avLst/>
              <a:gdLst/>
              <a:ahLst/>
              <a:cxnLst/>
              <a:rect l="l" t="t" r="r" b="b"/>
              <a:pathLst>
                <a:path w="2299" h="549" extrusionOk="0">
                  <a:moveTo>
                    <a:pt x="1" y="1"/>
                  </a:moveTo>
                  <a:lnTo>
                    <a:pt x="2298" y="548"/>
                  </a:lnTo>
                  <a:lnTo>
                    <a:pt x="2251" y="263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4760400" y="947875"/>
              <a:ext cx="126525" cy="36025"/>
            </a:xfrm>
            <a:custGeom>
              <a:avLst/>
              <a:gdLst/>
              <a:ahLst/>
              <a:cxnLst/>
              <a:rect l="l" t="t" r="r" b="b"/>
              <a:pathLst>
                <a:path w="5061" h="1441" extrusionOk="0">
                  <a:moveTo>
                    <a:pt x="1" y="0"/>
                  </a:moveTo>
                  <a:lnTo>
                    <a:pt x="36" y="286"/>
                  </a:lnTo>
                  <a:lnTo>
                    <a:pt x="4977" y="1441"/>
                  </a:lnTo>
                  <a:cubicBezTo>
                    <a:pt x="4977" y="1357"/>
                    <a:pt x="5001" y="1262"/>
                    <a:pt x="5061" y="11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3888875" y="939825"/>
              <a:ext cx="51500" cy="75925"/>
            </a:xfrm>
            <a:custGeom>
              <a:avLst/>
              <a:gdLst/>
              <a:ahLst/>
              <a:cxnLst/>
              <a:rect l="l" t="t" r="r" b="b"/>
              <a:pathLst>
                <a:path w="2060" h="3037" extrusionOk="0">
                  <a:moveTo>
                    <a:pt x="1762" y="1"/>
                  </a:moveTo>
                  <a:lnTo>
                    <a:pt x="0" y="2989"/>
                  </a:lnTo>
                  <a:cubicBezTo>
                    <a:pt x="72" y="2989"/>
                    <a:pt x="155" y="3001"/>
                    <a:pt x="214" y="3037"/>
                  </a:cubicBezTo>
                  <a:lnTo>
                    <a:pt x="310" y="2953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4222250" y="939825"/>
              <a:ext cx="22050" cy="8950"/>
            </a:xfrm>
            <a:custGeom>
              <a:avLst/>
              <a:gdLst/>
              <a:ahLst/>
              <a:cxnLst/>
              <a:rect l="l" t="t" r="r" b="b"/>
              <a:pathLst>
                <a:path w="882" h="358" extrusionOk="0">
                  <a:moveTo>
                    <a:pt x="0" y="1"/>
                  </a:moveTo>
                  <a:lnTo>
                    <a:pt x="834" y="358"/>
                  </a:lnTo>
                  <a:cubicBezTo>
                    <a:pt x="822" y="334"/>
                    <a:pt x="822" y="310"/>
                    <a:pt x="822" y="298"/>
                  </a:cubicBezTo>
                  <a:cubicBezTo>
                    <a:pt x="810" y="215"/>
                    <a:pt x="822" y="144"/>
                    <a:pt x="881" y="96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3894225" y="942800"/>
              <a:ext cx="103300" cy="77725"/>
            </a:xfrm>
            <a:custGeom>
              <a:avLst/>
              <a:gdLst/>
              <a:ahLst/>
              <a:cxnLst/>
              <a:rect l="l" t="t" r="r" b="b"/>
              <a:pathLst>
                <a:path w="4132" h="3109" extrusionOk="0">
                  <a:moveTo>
                    <a:pt x="3941" y="1"/>
                  </a:moveTo>
                  <a:lnTo>
                    <a:pt x="96" y="2834"/>
                  </a:lnTo>
                  <a:lnTo>
                    <a:pt x="0" y="2918"/>
                  </a:lnTo>
                  <a:cubicBezTo>
                    <a:pt x="72" y="2953"/>
                    <a:pt x="131" y="3013"/>
                    <a:pt x="155" y="3108"/>
                  </a:cubicBezTo>
                  <a:lnTo>
                    <a:pt x="4132" y="155"/>
                  </a:lnTo>
                  <a:cubicBezTo>
                    <a:pt x="4108" y="132"/>
                    <a:pt x="4072" y="84"/>
                    <a:pt x="4049" y="36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4006450" y="946075"/>
              <a:ext cx="190525" cy="100350"/>
            </a:xfrm>
            <a:custGeom>
              <a:avLst/>
              <a:gdLst/>
              <a:ahLst/>
              <a:cxnLst/>
              <a:rect l="l" t="t" r="r" b="b"/>
              <a:pathLst>
                <a:path w="7621" h="4014" extrusionOk="0">
                  <a:moveTo>
                    <a:pt x="250" y="1"/>
                  </a:moveTo>
                  <a:cubicBezTo>
                    <a:pt x="191" y="72"/>
                    <a:pt x="107" y="132"/>
                    <a:pt x="0" y="155"/>
                  </a:cubicBezTo>
                  <a:lnTo>
                    <a:pt x="7525" y="4001"/>
                  </a:lnTo>
                  <a:cubicBezTo>
                    <a:pt x="7561" y="4013"/>
                    <a:pt x="7596" y="4013"/>
                    <a:pt x="7620" y="4013"/>
                  </a:cubicBezTo>
                  <a:cubicBezTo>
                    <a:pt x="7608" y="3977"/>
                    <a:pt x="7584" y="3906"/>
                    <a:pt x="7573" y="3846"/>
                  </a:cubicBezTo>
                  <a:cubicBezTo>
                    <a:pt x="7596" y="3799"/>
                    <a:pt x="7596" y="3763"/>
                    <a:pt x="7596" y="373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3987100" y="939825"/>
              <a:ext cx="8350" cy="4500"/>
            </a:xfrm>
            <a:custGeom>
              <a:avLst/>
              <a:gdLst/>
              <a:ahLst/>
              <a:cxnLst/>
              <a:rect l="l" t="t" r="r" b="b"/>
              <a:pathLst>
                <a:path w="334" h="180" extrusionOk="0">
                  <a:moveTo>
                    <a:pt x="0" y="1"/>
                  </a:moveTo>
                  <a:lnTo>
                    <a:pt x="226" y="120"/>
                  </a:lnTo>
                  <a:lnTo>
                    <a:pt x="334" y="179"/>
                  </a:lnTo>
                  <a:cubicBezTo>
                    <a:pt x="310" y="132"/>
                    <a:pt x="298" y="84"/>
                    <a:pt x="298" y="36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4215100" y="1051750"/>
              <a:ext cx="184275" cy="282800"/>
            </a:xfrm>
            <a:custGeom>
              <a:avLst/>
              <a:gdLst/>
              <a:ahLst/>
              <a:cxnLst/>
              <a:rect l="l" t="t" r="r" b="b"/>
              <a:pathLst>
                <a:path w="7371" h="11312" extrusionOk="0">
                  <a:moveTo>
                    <a:pt x="227" y="0"/>
                  </a:moveTo>
                  <a:cubicBezTo>
                    <a:pt x="167" y="60"/>
                    <a:pt x="96" y="108"/>
                    <a:pt x="0" y="119"/>
                  </a:cubicBezTo>
                  <a:lnTo>
                    <a:pt x="7120" y="11311"/>
                  </a:lnTo>
                  <a:cubicBezTo>
                    <a:pt x="7168" y="11264"/>
                    <a:pt x="7228" y="11216"/>
                    <a:pt x="7287" y="11216"/>
                  </a:cubicBezTo>
                  <a:cubicBezTo>
                    <a:pt x="7311" y="11216"/>
                    <a:pt x="7347" y="11216"/>
                    <a:pt x="7370" y="1124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4399650" y="1275000"/>
              <a:ext cx="125925" cy="62825"/>
            </a:xfrm>
            <a:custGeom>
              <a:avLst/>
              <a:gdLst/>
              <a:ahLst/>
              <a:cxnLst/>
              <a:rect l="l" t="t" r="r" b="b"/>
              <a:pathLst>
                <a:path w="5037" h="2513" extrusionOk="0">
                  <a:moveTo>
                    <a:pt x="4906" y="0"/>
                  </a:moveTo>
                  <a:lnTo>
                    <a:pt x="0" y="2286"/>
                  </a:lnTo>
                  <a:cubicBezTo>
                    <a:pt x="84" y="2322"/>
                    <a:pt x="119" y="2381"/>
                    <a:pt x="143" y="2465"/>
                  </a:cubicBezTo>
                  <a:lnTo>
                    <a:pt x="143" y="2512"/>
                  </a:lnTo>
                  <a:lnTo>
                    <a:pt x="5037" y="226"/>
                  </a:lnTo>
                  <a:cubicBezTo>
                    <a:pt x="4977" y="155"/>
                    <a:pt x="4918" y="83"/>
                    <a:pt x="4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4213300" y="950850"/>
              <a:ext cx="37250" cy="77700"/>
            </a:xfrm>
            <a:custGeom>
              <a:avLst/>
              <a:gdLst/>
              <a:ahLst/>
              <a:cxnLst/>
              <a:rect l="l" t="t" r="r" b="b"/>
              <a:pathLst>
                <a:path w="1490" h="3108" extrusionOk="0">
                  <a:moveTo>
                    <a:pt x="1227" y="0"/>
                  </a:moveTo>
                  <a:lnTo>
                    <a:pt x="1" y="3012"/>
                  </a:lnTo>
                  <a:cubicBezTo>
                    <a:pt x="96" y="3024"/>
                    <a:pt x="168" y="3048"/>
                    <a:pt x="239" y="3108"/>
                  </a:cubicBezTo>
                  <a:lnTo>
                    <a:pt x="1489" y="48"/>
                  </a:lnTo>
                  <a:lnTo>
                    <a:pt x="1489" y="48"/>
                  </a:lnTo>
                  <a:cubicBezTo>
                    <a:pt x="1477" y="60"/>
                    <a:pt x="1442" y="60"/>
                    <a:pt x="1418" y="60"/>
                  </a:cubicBezTo>
                  <a:cubicBezTo>
                    <a:pt x="1406" y="62"/>
                    <a:pt x="1394" y="63"/>
                    <a:pt x="1382" y="63"/>
                  </a:cubicBezTo>
                  <a:cubicBezTo>
                    <a:pt x="1326" y="63"/>
                    <a:pt x="1277" y="40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4248425" y="939825"/>
              <a:ext cx="7475" cy="3600"/>
            </a:xfrm>
            <a:custGeom>
              <a:avLst/>
              <a:gdLst/>
              <a:ahLst/>
              <a:cxnLst/>
              <a:rect l="l" t="t" r="r" b="b"/>
              <a:pathLst>
                <a:path w="299" h="144" extrusionOk="0">
                  <a:moveTo>
                    <a:pt x="13" y="1"/>
                  </a:moveTo>
                  <a:lnTo>
                    <a:pt x="1" y="24"/>
                  </a:lnTo>
                  <a:cubicBezTo>
                    <a:pt x="84" y="36"/>
                    <a:pt x="156" y="72"/>
                    <a:pt x="203" y="144"/>
                  </a:cubicBezTo>
                  <a:cubicBezTo>
                    <a:pt x="215" y="132"/>
                    <a:pt x="239" y="132"/>
                    <a:pt x="251" y="13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4253500" y="942650"/>
              <a:ext cx="181900" cy="74600"/>
            </a:xfrm>
            <a:custGeom>
              <a:avLst/>
              <a:gdLst/>
              <a:ahLst/>
              <a:cxnLst/>
              <a:rect l="l" t="t" r="r" b="b"/>
              <a:pathLst>
                <a:path w="7276" h="2984" extrusionOk="0">
                  <a:moveTo>
                    <a:pt x="84" y="1"/>
                  </a:moveTo>
                  <a:cubicBezTo>
                    <a:pt x="72" y="1"/>
                    <a:pt x="60" y="7"/>
                    <a:pt x="48" y="19"/>
                  </a:cubicBezTo>
                  <a:cubicBezTo>
                    <a:pt x="12" y="19"/>
                    <a:pt x="0" y="19"/>
                    <a:pt x="0" y="31"/>
                  </a:cubicBezTo>
                  <a:cubicBezTo>
                    <a:pt x="12" y="66"/>
                    <a:pt x="36" y="90"/>
                    <a:pt x="36" y="138"/>
                  </a:cubicBezTo>
                  <a:cubicBezTo>
                    <a:pt x="36" y="185"/>
                    <a:pt x="36" y="221"/>
                    <a:pt x="12" y="257"/>
                  </a:cubicBezTo>
                  <a:lnTo>
                    <a:pt x="36" y="257"/>
                  </a:lnTo>
                  <a:lnTo>
                    <a:pt x="7180" y="2983"/>
                  </a:lnTo>
                  <a:cubicBezTo>
                    <a:pt x="7192" y="2888"/>
                    <a:pt x="7216" y="2817"/>
                    <a:pt x="7275" y="2745"/>
                  </a:cubicBezTo>
                  <a:lnTo>
                    <a:pt x="119" y="19"/>
                  </a:lnTo>
                  <a:cubicBezTo>
                    <a:pt x="107" y="7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4459775" y="1021675"/>
              <a:ext cx="198850" cy="82475"/>
            </a:xfrm>
            <a:custGeom>
              <a:avLst/>
              <a:gdLst/>
              <a:ahLst/>
              <a:cxnLst/>
              <a:rect l="l" t="t" r="r" b="b"/>
              <a:pathLst>
                <a:path w="7954" h="3299" extrusionOk="0">
                  <a:moveTo>
                    <a:pt x="84" y="1"/>
                  </a:moveTo>
                  <a:cubicBezTo>
                    <a:pt x="72" y="84"/>
                    <a:pt x="36" y="156"/>
                    <a:pt x="0" y="239"/>
                  </a:cubicBezTo>
                  <a:lnTo>
                    <a:pt x="7882" y="3299"/>
                  </a:lnTo>
                  <a:cubicBezTo>
                    <a:pt x="7882" y="3227"/>
                    <a:pt x="7894" y="3156"/>
                    <a:pt x="7954" y="3108"/>
                  </a:cubicBezTo>
                  <a:cubicBezTo>
                    <a:pt x="7954" y="3096"/>
                    <a:pt x="7942" y="3073"/>
                    <a:pt x="7942" y="30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4418400" y="939825"/>
              <a:ext cx="27100" cy="67300"/>
            </a:xfrm>
            <a:custGeom>
              <a:avLst/>
              <a:gdLst/>
              <a:ahLst/>
              <a:cxnLst/>
              <a:rect l="l" t="t" r="r" b="b"/>
              <a:pathLst>
                <a:path w="1084" h="2692" extrusionOk="0">
                  <a:moveTo>
                    <a:pt x="0" y="1"/>
                  </a:moveTo>
                  <a:lnTo>
                    <a:pt x="846" y="2691"/>
                  </a:lnTo>
                  <a:cubicBezTo>
                    <a:pt x="917" y="2644"/>
                    <a:pt x="1001" y="2620"/>
                    <a:pt x="1084" y="259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4448750" y="1033600"/>
              <a:ext cx="82475" cy="232175"/>
            </a:xfrm>
            <a:custGeom>
              <a:avLst/>
              <a:gdLst/>
              <a:ahLst/>
              <a:cxnLst/>
              <a:rect l="l" t="t" r="r" b="b"/>
              <a:pathLst>
                <a:path w="3299" h="9287" extrusionOk="0">
                  <a:moveTo>
                    <a:pt x="239" y="0"/>
                  </a:moveTo>
                  <a:cubicBezTo>
                    <a:pt x="168" y="12"/>
                    <a:pt x="84" y="36"/>
                    <a:pt x="1" y="60"/>
                  </a:cubicBezTo>
                  <a:lnTo>
                    <a:pt x="3061" y="9287"/>
                  </a:lnTo>
                  <a:cubicBezTo>
                    <a:pt x="3120" y="9239"/>
                    <a:pt x="3192" y="9192"/>
                    <a:pt x="3275" y="9192"/>
                  </a:cubicBezTo>
                  <a:lnTo>
                    <a:pt x="3299" y="919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4530625" y="1282125"/>
              <a:ext cx="42875" cy="110750"/>
            </a:xfrm>
            <a:custGeom>
              <a:avLst/>
              <a:gdLst/>
              <a:ahLst/>
              <a:cxnLst/>
              <a:rect l="l" t="t" r="r" b="b"/>
              <a:pathLst>
                <a:path w="1715" h="4430" extrusionOk="0">
                  <a:moveTo>
                    <a:pt x="262" y="1"/>
                  </a:moveTo>
                  <a:cubicBezTo>
                    <a:pt x="202" y="25"/>
                    <a:pt x="143" y="60"/>
                    <a:pt x="83" y="60"/>
                  </a:cubicBezTo>
                  <a:lnTo>
                    <a:pt x="0" y="60"/>
                  </a:lnTo>
                  <a:lnTo>
                    <a:pt x="1465" y="4430"/>
                  </a:lnTo>
                  <a:cubicBezTo>
                    <a:pt x="1524" y="4406"/>
                    <a:pt x="1595" y="4370"/>
                    <a:pt x="1667" y="4370"/>
                  </a:cubicBezTo>
                  <a:lnTo>
                    <a:pt x="1715" y="437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4539550" y="1228550"/>
              <a:ext cx="81275" cy="44675"/>
            </a:xfrm>
            <a:custGeom>
              <a:avLst/>
              <a:gdLst/>
              <a:ahLst/>
              <a:cxnLst/>
              <a:rect l="l" t="t" r="r" b="b"/>
              <a:pathLst>
                <a:path w="3251" h="1787" extrusionOk="0">
                  <a:moveTo>
                    <a:pt x="3155" y="1"/>
                  </a:moveTo>
                  <a:lnTo>
                    <a:pt x="0" y="1548"/>
                  </a:lnTo>
                  <a:cubicBezTo>
                    <a:pt x="48" y="1584"/>
                    <a:pt x="95" y="1668"/>
                    <a:pt x="95" y="1751"/>
                  </a:cubicBezTo>
                  <a:lnTo>
                    <a:pt x="95" y="1787"/>
                  </a:lnTo>
                  <a:lnTo>
                    <a:pt x="3251" y="239"/>
                  </a:lnTo>
                  <a:cubicBezTo>
                    <a:pt x="3203" y="179"/>
                    <a:pt x="3179" y="96"/>
                    <a:pt x="3155" y="25"/>
                  </a:cubicBezTo>
                  <a:lnTo>
                    <a:pt x="3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4665450" y="1102950"/>
              <a:ext cx="99750" cy="35750"/>
            </a:xfrm>
            <a:custGeom>
              <a:avLst/>
              <a:gdLst/>
              <a:ahLst/>
              <a:cxnLst/>
              <a:rect l="l" t="t" r="r" b="b"/>
              <a:pathLst>
                <a:path w="3990" h="1430" extrusionOk="0">
                  <a:moveTo>
                    <a:pt x="132" y="0"/>
                  </a:moveTo>
                  <a:cubicBezTo>
                    <a:pt x="132" y="107"/>
                    <a:pt x="84" y="203"/>
                    <a:pt x="1" y="226"/>
                  </a:cubicBezTo>
                  <a:lnTo>
                    <a:pt x="3906" y="1429"/>
                  </a:lnTo>
                  <a:cubicBezTo>
                    <a:pt x="3930" y="1346"/>
                    <a:pt x="3953" y="1274"/>
                    <a:pt x="3989" y="1179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4576150" y="1236000"/>
              <a:ext cx="52125" cy="157775"/>
            </a:xfrm>
            <a:custGeom>
              <a:avLst/>
              <a:gdLst/>
              <a:ahLst/>
              <a:cxnLst/>
              <a:rect l="l" t="t" r="r" b="b"/>
              <a:pathLst>
                <a:path w="2085" h="6311" extrusionOk="0">
                  <a:moveTo>
                    <a:pt x="1846" y="0"/>
                  </a:moveTo>
                  <a:lnTo>
                    <a:pt x="1" y="6215"/>
                  </a:lnTo>
                  <a:cubicBezTo>
                    <a:pt x="84" y="6227"/>
                    <a:pt x="167" y="6263"/>
                    <a:pt x="239" y="6311"/>
                  </a:cubicBezTo>
                  <a:lnTo>
                    <a:pt x="2084" y="84"/>
                  </a:lnTo>
                  <a:cubicBezTo>
                    <a:pt x="1989" y="84"/>
                    <a:pt x="1906" y="36"/>
                    <a:pt x="18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4627050" y="1106525"/>
              <a:ext cx="36050" cy="112225"/>
            </a:xfrm>
            <a:custGeom>
              <a:avLst/>
              <a:gdLst/>
              <a:ahLst/>
              <a:cxnLst/>
              <a:rect l="l" t="t" r="r" b="b"/>
              <a:pathLst>
                <a:path w="1442" h="4489" extrusionOk="0">
                  <a:moveTo>
                    <a:pt x="1227" y="0"/>
                  </a:moveTo>
                  <a:lnTo>
                    <a:pt x="1" y="4441"/>
                  </a:lnTo>
                  <a:lnTo>
                    <a:pt x="13" y="4441"/>
                  </a:lnTo>
                  <a:cubicBezTo>
                    <a:pt x="35" y="4438"/>
                    <a:pt x="56" y="4437"/>
                    <a:pt x="76" y="4437"/>
                  </a:cubicBezTo>
                  <a:cubicBezTo>
                    <a:pt x="142" y="4437"/>
                    <a:pt x="196" y="4452"/>
                    <a:pt x="251" y="4489"/>
                  </a:cubicBezTo>
                  <a:lnTo>
                    <a:pt x="1441" y="107"/>
                  </a:lnTo>
                  <a:lnTo>
                    <a:pt x="1441" y="107"/>
                  </a:lnTo>
                  <a:cubicBezTo>
                    <a:pt x="1427" y="111"/>
                    <a:pt x="1412" y="113"/>
                    <a:pt x="1397" y="113"/>
                  </a:cubicBezTo>
                  <a:cubicBezTo>
                    <a:pt x="1327" y="113"/>
                    <a:pt x="1257" y="69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4658600" y="939825"/>
              <a:ext cx="18475" cy="159275"/>
            </a:xfrm>
            <a:custGeom>
              <a:avLst/>
              <a:gdLst/>
              <a:ahLst/>
              <a:cxnLst/>
              <a:rect l="l" t="t" r="r" b="b"/>
              <a:pathLst>
                <a:path w="739" h="6371" extrusionOk="0">
                  <a:moveTo>
                    <a:pt x="477" y="1"/>
                  </a:moveTo>
                  <a:lnTo>
                    <a:pt x="1" y="6311"/>
                  </a:lnTo>
                  <a:cubicBezTo>
                    <a:pt x="1" y="6323"/>
                    <a:pt x="1" y="6347"/>
                    <a:pt x="13" y="6370"/>
                  </a:cubicBezTo>
                  <a:cubicBezTo>
                    <a:pt x="48" y="6335"/>
                    <a:pt x="96" y="6323"/>
                    <a:pt x="156" y="6311"/>
                  </a:cubicBezTo>
                  <a:cubicBezTo>
                    <a:pt x="191" y="6311"/>
                    <a:pt x="227" y="6311"/>
                    <a:pt x="263" y="6323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4752075" y="939825"/>
              <a:ext cx="37225" cy="176550"/>
            </a:xfrm>
            <a:custGeom>
              <a:avLst/>
              <a:gdLst/>
              <a:ahLst/>
              <a:cxnLst/>
              <a:rect l="l" t="t" r="r" b="b"/>
              <a:pathLst>
                <a:path w="1489" h="7062" extrusionOk="0">
                  <a:moveTo>
                    <a:pt x="0" y="1"/>
                  </a:moveTo>
                  <a:lnTo>
                    <a:pt x="48" y="263"/>
                  </a:lnTo>
                  <a:lnTo>
                    <a:pt x="96" y="548"/>
                  </a:lnTo>
                  <a:lnTo>
                    <a:pt x="1215" y="7061"/>
                  </a:lnTo>
                  <a:cubicBezTo>
                    <a:pt x="1310" y="7037"/>
                    <a:pt x="1393" y="7025"/>
                    <a:pt x="1489" y="7002"/>
                  </a:cubicBezTo>
                  <a:lnTo>
                    <a:pt x="369" y="608"/>
                  </a:lnTo>
                  <a:lnTo>
                    <a:pt x="334" y="322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4804450" y="989825"/>
              <a:ext cx="88725" cy="131000"/>
            </a:xfrm>
            <a:custGeom>
              <a:avLst/>
              <a:gdLst/>
              <a:ahLst/>
              <a:cxnLst/>
              <a:rect l="l" t="t" r="r" b="b"/>
              <a:pathLst>
                <a:path w="3549" h="5240" extrusionOk="0">
                  <a:moveTo>
                    <a:pt x="3323" y="1"/>
                  </a:moveTo>
                  <a:lnTo>
                    <a:pt x="1" y="5109"/>
                  </a:lnTo>
                  <a:cubicBezTo>
                    <a:pt x="84" y="5144"/>
                    <a:pt x="156" y="5192"/>
                    <a:pt x="227" y="5240"/>
                  </a:cubicBezTo>
                  <a:lnTo>
                    <a:pt x="3549" y="144"/>
                  </a:lnTo>
                  <a:cubicBezTo>
                    <a:pt x="3454" y="120"/>
                    <a:pt x="3382" y="84"/>
                    <a:pt x="332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4897925" y="939825"/>
              <a:ext cx="29775" cy="37525"/>
            </a:xfrm>
            <a:custGeom>
              <a:avLst/>
              <a:gdLst/>
              <a:ahLst/>
              <a:cxnLst/>
              <a:rect l="l" t="t" r="r" b="b"/>
              <a:pathLst>
                <a:path w="1191" h="1501" extrusionOk="0">
                  <a:moveTo>
                    <a:pt x="881" y="1"/>
                  </a:moveTo>
                  <a:lnTo>
                    <a:pt x="0" y="1346"/>
                  </a:lnTo>
                  <a:cubicBezTo>
                    <a:pt x="96" y="1382"/>
                    <a:pt x="167" y="1429"/>
                    <a:pt x="227" y="1501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4904775" y="979125"/>
              <a:ext cx="209875" cy="36925"/>
            </a:xfrm>
            <a:custGeom>
              <a:avLst/>
              <a:gdLst/>
              <a:ahLst/>
              <a:cxnLst/>
              <a:rect l="l" t="t" r="r" b="b"/>
              <a:pathLst>
                <a:path w="8395" h="1477" extrusionOk="0">
                  <a:moveTo>
                    <a:pt x="0" y="0"/>
                  </a:moveTo>
                  <a:cubicBezTo>
                    <a:pt x="12" y="48"/>
                    <a:pt x="24" y="96"/>
                    <a:pt x="24" y="131"/>
                  </a:cubicBezTo>
                  <a:lnTo>
                    <a:pt x="24" y="250"/>
                  </a:lnTo>
                  <a:lnTo>
                    <a:pt x="8394" y="1477"/>
                  </a:lnTo>
                  <a:lnTo>
                    <a:pt x="7870" y="113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5115500" y="939825"/>
              <a:ext cx="73850" cy="73250"/>
            </a:xfrm>
            <a:custGeom>
              <a:avLst/>
              <a:gdLst/>
              <a:ahLst/>
              <a:cxnLst/>
              <a:rect l="l" t="t" r="r" b="b"/>
              <a:pathLst>
                <a:path w="2954" h="2930" extrusionOk="0">
                  <a:moveTo>
                    <a:pt x="2608" y="1"/>
                  </a:moveTo>
                  <a:lnTo>
                    <a:pt x="1" y="2775"/>
                  </a:lnTo>
                  <a:lnTo>
                    <a:pt x="227" y="293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4996450" y="939825"/>
              <a:ext cx="347975" cy="224175"/>
            </a:xfrm>
            <a:custGeom>
              <a:avLst/>
              <a:gdLst/>
              <a:ahLst/>
              <a:cxnLst/>
              <a:rect l="l" t="t" r="r" b="b"/>
              <a:pathLst>
                <a:path w="13919" h="8967" extrusionOk="0">
                  <a:moveTo>
                    <a:pt x="0" y="1"/>
                  </a:moveTo>
                  <a:lnTo>
                    <a:pt x="4203" y="2715"/>
                  </a:lnTo>
                  <a:lnTo>
                    <a:pt x="4715" y="3061"/>
                  </a:lnTo>
                  <a:lnTo>
                    <a:pt x="13835" y="8966"/>
                  </a:lnTo>
                  <a:cubicBezTo>
                    <a:pt x="13847" y="8907"/>
                    <a:pt x="13871" y="8871"/>
                    <a:pt x="13919" y="8835"/>
                  </a:cubicBezTo>
                  <a:lnTo>
                    <a:pt x="13776" y="8633"/>
                  </a:lnTo>
                  <a:lnTo>
                    <a:pt x="4977" y="2918"/>
                  </a:lnTo>
                  <a:lnTo>
                    <a:pt x="4751" y="2763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5192300" y="939825"/>
              <a:ext cx="157775" cy="220900"/>
            </a:xfrm>
            <a:custGeom>
              <a:avLst/>
              <a:gdLst/>
              <a:ahLst/>
              <a:cxnLst/>
              <a:rect l="l" t="t" r="r" b="b"/>
              <a:pathLst>
                <a:path w="6311" h="8836" extrusionOk="0">
                  <a:moveTo>
                    <a:pt x="1" y="1"/>
                  </a:moveTo>
                  <a:lnTo>
                    <a:pt x="5942" y="8633"/>
                  </a:lnTo>
                  <a:lnTo>
                    <a:pt x="6073" y="8835"/>
                  </a:lnTo>
                  <a:cubicBezTo>
                    <a:pt x="6132" y="8764"/>
                    <a:pt x="6216" y="8716"/>
                    <a:pt x="6311" y="870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5357500" y="995500"/>
              <a:ext cx="208675" cy="168500"/>
            </a:xfrm>
            <a:custGeom>
              <a:avLst/>
              <a:gdLst/>
              <a:ahLst/>
              <a:cxnLst/>
              <a:rect l="l" t="t" r="r" b="b"/>
              <a:pathLst>
                <a:path w="8347" h="6740" extrusionOk="0">
                  <a:moveTo>
                    <a:pt x="8168" y="0"/>
                  </a:moveTo>
                  <a:lnTo>
                    <a:pt x="1" y="6537"/>
                  </a:lnTo>
                  <a:cubicBezTo>
                    <a:pt x="72" y="6584"/>
                    <a:pt x="132" y="6656"/>
                    <a:pt x="155" y="6739"/>
                  </a:cubicBezTo>
                  <a:lnTo>
                    <a:pt x="8347" y="191"/>
                  </a:lnTo>
                  <a:cubicBezTo>
                    <a:pt x="8275" y="131"/>
                    <a:pt x="8216" y="72"/>
                    <a:pt x="8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5531925" y="939825"/>
              <a:ext cx="36650" cy="39025"/>
            </a:xfrm>
            <a:custGeom>
              <a:avLst/>
              <a:gdLst/>
              <a:ahLst/>
              <a:cxnLst/>
              <a:rect l="l" t="t" r="r" b="b"/>
              <a:pathLst>
                <a:path w="1466" h="1561" extrusionOk="0">
                  <a:moveTo>
                    <a:pt x="1" y="1"/>
                  </a:moveTo>
                  <a:lnTo>
                    <a:pt x="1251" y="1560"/>
                  </a:lnTo>
                  <a:cubicBezTo>
                    <a:pt x="1298" y="1501"/>
                    <a:pt x="1370" y="1453"/>
                    <a:pt x="1465" y="140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5412275" y="940125"/>
              <a:ext cx="30075" cy="14900"/>
            </a:xfrm>
            <a:custGeom>
              <a:avLst/>
              <a:gdLst/>
              <a:ahLst/>
              <a:cxnLst/>
              <a:rect l="l" t="t" r="r" b="b"/>
              <a:pathLst>
                <a:path w="1203" h="596" extrusionOk="0">
                  <a:moveTo>
                    <a:pt x="0" y="1"/>
                  </a:moveTo>
                  <a:lnTo>
                    <a:pt x="1084" y="596"/>
                  </a:lnTo>
                  <a:cubicBezTo>
                    <a:pt x="1108" y="489"/>
                    <a:pt x="1143" y="417"/>
                    <a:pt x="1203" y="35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5448000" y="940125"/>
              <a:ext cx="7750" cy="6575"/>
            </a:xfrm>
            <a:custGeom>
              <a:avLst/>
              <a:gdLst/>
              <a:ahLst/>
              <a:cxnLst/>
              <a:rect l="l" t="t" r="r" b="b"/>
              <a:pathLst>
                <a:path w="310" h="263" extrusionOk="0">
                  <a:moveTo>
                    <a:pt x="36" y="1"/>
                  </a:moveTo>
                  <a:lnTo>
                    <a:pt x="0" y="251"/>
                  </a:lnTo>
                  <a:cubicBezTo>
                    <a:pt x="12" y="251"/>
                    <a:pt x="24" y="251"/>
                    <a:pt x="36" y="239"/>
                  </a:cubicBezTo>
                  <a:cubicBezTo>
                    <a:pt x="58" y="235"/>
                    <a:pt x="80" y="234"/>
                    <a:pt x="100" y="234"/>
                  </a:cubicBezTo>
                  <a:cubicBezTo>
                    <a:pt x="157" y="234"/>
                    <a:pt x="207" y="245"/>
                    <a:pt x="250" y="26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5654850" y="939825"/>
              <a:ext cx="128625" cy="201250"/>
            </a:xfrm>
            <a:custGeom>
              <a:avLst/>
              <a:gdLst/>
              <a:ahLst/>
              <a:cxnLst/>
              <a:rect l="l" t="t" r="r" b="b"/>
              <a:pathLst>
                <a:path w="5145" h="8050" extrusionOk="0">
                  <a:moveTo>
                    <a:pt x="1" y="1"/>
                  </a:moveTo>
                  <a:lnTo>
                    <a:pt x="4978" y="8049"/>
                  </a:lnTo>
                  <a:cubicBezTo>
                    <a:pt x="5025" y="8002"/>
                    <a:pt x="5085" y="7954"/>
                    <a:pt x="5144" y="7906"/>
                  </a:cubicBezTo>
                  <a:lnTo>
                    <a:pt x="5097" y="7775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5575375" y="939825"/>
              <a:ext cx="14925" cy="36050"/>
            </a:xfrm>
            <a:custGeom>
              <a:avLst/>
              <a:gdLst/>
              <a:ahLst/>
              <a:cxnLst/>
              <a:rect l="l" t="t" r="r" b="b"/>
              <a:pathLst>
                <a:path w="597" h="1442" extrusionOk="0">
                  <a:moveTo>
                    <a:pt x="346" y="1"/>
                  </a:moveTo>
                  <a:lnTo>
                    <a:pt x="1" y="1370"/>
                  </a:lnTo>
                  <a:cubicBezTo>
                    <a:pt x="96" y="1370"/>
                    <a:pt x="180" y="1394"/>
                    <a:pt x="239" y="1441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5742075" y="939825"/>
              <a:ext cx="47350" cy="198275"/>
            </a:xfrm>
            <a:custGeom>
              <a:avLst/>
              <a:gdLst/>
              <a:ahLst/>
              <a:cxnLst/>
              <a:rect l="l" t="t" r="r" b="b"/>
              <a:pathLst>
                <a:path w="1894" h="7931" extrusionOk="0">
                  <a:moveTo>
                    <a:pt x="0" y="1"/>
                  </a:moveTo>
                  <a:lnTo>
                    <a:pt x="1608" y="7775"/>
                  </a:lnTo>
                  <a:lnTo>
                    <a:pt x="1644" y="7930"/>
                  </a:lnTo>
                  <a:cubicBezTo>
                    <a:pt x="1715" y="7894"/>
                    <a:pt x="1775" y="7871"/>
                    <a:pt x="1870" y="7871"/>
                  </a:cubicBezTo>
                  <a:lnTo>
                    <a:pt x="1894" y="787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5789400" y="1164550"/>
              <a:ext cx="90525" cy="353650"/>
            </a:xfrm>
            <a:custGeom>
              <a:avLst/>
              <a:gdLst/>
              <a:ahLst/>
              <a:cxnLst/>
              <a:rect l="l" t="t" r="r" b="b"/>
              <a:pathLst>
                <a:path w="3621" h="14146" extrusionOk="0">
                  <a:moveTo>
                    <a:pt x="251" y="1"/>
                  </a:moveTo>
                  <a:cubicBezTo>
                    <a:pt x="215" y="13"/>
                    <a:pt x="155" y="25"/>
                    <a:pt x="96" y="37"/>
                  </a:cubicBezTo>
                  <a:lnTo>
                    <a:pt x="1" y="37"/>
                  </a:lnTo>
                  <a:lnTo>
                    <a:pt x="3370" y="14145"/>
                  </a:lnTo>
                  <a:cubicBezTo>
                    <a:pt x="3441" y="14122"/>
                    <a:pt x="3513" y="14110"/>
                    <a:pt x="3584" y="14086"/>
                  </a:cubicBezTo>
                  <a:lnTo>
                    <a:pt x="3620" y="1408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6017400" y="939525"/>
              <a:ext cx="8075" cy="4500"/>
            </a:xfrm>
            <a:custGeom>
              <a:avLst/>
              <a:gdLst/>
              <a:ahLst/>
              <a:cxnLst/>
              <a:rect l="l" t="t" r="r" b="b"/>
              <a:pathLst>
                <a:path w="323" h="180" extrusionOk="0">
                  <a:moveTo>
                    <a:pt x="1" y="1"/>
                  </a:moveTo>
                  <a:lnTo>
                    <a:pt x="108" y="179"/>
                  </a:lnTo>
                  <a:cubicBezTo>
                    <a:pt x="156" y="144"/>
                    <a:pt x="203" y="96"/>
                    <a:pt x="239" y="72"/>
                  </a:cubicBezTo>
                  <a:cubicBezTo>
                    <a:pt x="275" y="48"/>
                    <a:pt x="298" y="36"/>
                    <a:pt x="322" y="25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5798625" y="956500"/>
              <a:ext cx="225350" cy="187850"/>
            </a:xfrm>
            <a:custGeom>
              <a:avLst/>
              <a:gdLst/>
              <a:ahLst/>
              <a:cxnLst/>
              <a:rect l="l" t="t" r="r" b="b"/>
              <a:pathLst>
                <a:path w="9014" h="7514" extrusionOk="0">
                  <a:moveTo>
                    <a:pt x="8835" y="0"/>
                  </a:moveTo>
                  <a:lnTo>
                    <a:pt x="1" y="7299"/>
                  </a:lnTo>
                  <a:cubicBezTo>
                    <a:pt x="84" y="7370"/>
                    <a:pt x="144" y="7442"/>
                    <a:pt x="167" y="7513"/>
                  </a:cubicBezTo>
                  <a:lnTo>
                    <a:pt x="9014" y="191"/>
                  </a:lnTo>
                  <a:cubicBezTo>
                    <a:pt x="8954" y="167"/>
                    <a:pt x="8895" y="96"/>
                    <a:pt x="8847" y="24"/>
                  </a:cubicBezTo>
                  <a:cubicBezTo>
                    <a:pt x="8847" y="12"/>
                    <a:pt x="8835" y="12"/>
                    <a:pt x="88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6031700" y="959775"/>
              <a:ext cx="71750" cy="111650"/>
            </a:xfrm>
            <a:custGeom>
              <a:avLst/>
              <a:gdLst/>
              <a:ahLst/>
              <a:cxnLst/>
              <a:rect l="l" t="t" r="r" b="b"/>
              <a:pathLst>
                <a:path w="2870" h="4466" extrusionOk="0">
                  <a:moveTo>
                    <a:pt x="238" y="0"/>
                  </a:moveTo>
                  <a:cubicBezTo>
                    <a:pt x="226" y="12"/>
                    <a:pt x="191" y="36"/>
                    <a:pt x="155" y="60"/>
                  </a:cubicBezTo>
                  <a:cubicBezTo>
                    <a:pt x="107" y="72"/>
                    <a:pt x="60" y="96"/>
                    <a:pt x="0" y="108"/>
                  </a:cubicBezTo>
                  <a:lnTo>
                    <a:pt x="2691" y="4465"/>
                  </a:lnTo>
                  <a:cubicBezTo>
                    <a:pt x="2739" y="4394"/>
                    <a:pt x="2798" y="4322"/>
                    <a:pt x="2870" y="4263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6036450" y="939825"/>
              <a:ext cx="12825" cy="7475"/>
            </a:xfrm>
            <a:custGeom>
              <a:avLst/>
              <a:gdLst/>
              <a:ahLst/>
              <a:cxnLst/>
              <a:rect l="l" t="t" r="r" b="b"/>
              <a:pathLst>
                <a:path w="513" h="299" extrusionOk="0">
                  <a:moveTo>
                    <a:pt x="108" y="1"/>
                  </a:moveTo>
                  <a:lnTo>
                    <a:pt x="1" y="84"/>
                  </a:lnTo>
                  <a:cubicBezTo>
                    <a:pt x="48" y="120"/>
                    <a:pt x="96" y="155"/>
                    <a:pt x="120" y="203"/>
                  </a:cubicBezTo>
                  <a:lnTo>
                    <a:pt x="167" y="29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5965325" y="1184200"/>
              <a:ext cx="453050" cy="198075"/>
            </a:xfrm>
            <a:custGeom>
              <a:avLst/>
              <a:gdLst/>
              <a:ahLst/>
              <a:cxnLst/>
              <a:rect l="l" t="t" r="r" b="b"/>
              <a:pathLst>
                <a:path w="18122" h="7923" extrusionOk="0">
                  <a:moveTo>
                    <a:pt x="18121" y="1"/>
                  </a:moveTo>
                  <a:lnTo>
                    <a:pt x="143" y="7633"/>
                  </a:lnTo>
                  <a:lnTo>
                    <a:pt x="0" y="7883"/>
                  </a:lnTo>
                  <a:cubicBezTo>
                    <a:pt x="27" y="7909"/>
                    <a:pt x="67" y="7923"/>
                    <a:pt x="106" y="7923"/>
                  </a:cubicBezTo>
                  <a:cubicBezTo>
                    <a:pt x="118" y="7923"/>
                    <a:pt x="131" y="7921"/>
                    <a:pt x="143" y="7918"/>
                  </a:cubicBezTo>
                  <a:lnTo>
                    <a:pt x="18121" y="286"/>
                  </a:lnTo>
                  <a:lnTo>
                    <a:pt x="1812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6126650" y="939825"/>
              <a:ext cx="68775" cy="119975"/>
            </a:xfrm>
            <a:custGeom>
              <a:avLst/>
              <a:gdLst/>
              <a:ahLst/>
              <a:cxnLst/>
              <a:rect l="l" t="t" r="r" b="b"/>
              <a:pathLst>
                <a:path w="2751" h="4799" extrusionOk="0">
                  <a:moveTo>
                    <a:pt x="2465" y="1"/>
                  </a:moveTo>
                  <a:lnTo>
                    <a:pt x="0" y="4739"/>
                  </a:lnTo>
                  <a:cubicBezTo>
                    <a:pt x="84" y="4763"/>
                    <a:pt x="179" y="4775"/>
                    <a:pt x="250" y="4799"/>
                  </a:cubicBezTo>
                  <a:lnTo>
                    <a:pt x="2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5887625" y="1106525"/>
              <a:ext cx="218800" cy="414050"/>
            </a:xfrm>
            <a:custGeom>
              <a:avLst/>
              <a:gdLst/>
              <a:ahLst/>
              <a:cxnLst/>
              <a:rect l="l" t="t" r="r" b="b"/>
              <a:pathLst>
                <a:path w="8752" h="16562" extrusionOk="0">
                  <a:moveTo>
                    <a:pt x="8561" y="0"/>
                  </a:moveTo>
                  <a:lnTo>
                    <a:pt x="1" y="16443"/>
                  </a:lnTo>
                  <a:cubicBezTo>
                    <a:pt x="96" y="16466"/>
                    <a:pt x="167" y="16502"/>
                    <a:pt x="227" y="16562"/>
                  </a:cubicBezTo>
                  <a:lnTo>
                    <a:pt x="3132" y="10990"/>
                  </a:lnTo>
                  <a:lnTo>
                    <a:pt x="3263" y="10740"/>
                  </a:lnTo>
                  <a:lnTo>
                    <a:pt x="8752" y="179"/>
                  </a:lnTo>
                  <a:cubicBezTo>
                    <a:pt x="8680" y="131"/>
                    <a:pt x="8621" y="72"/>
                    <a:pt x="8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762775" y="1114700"/>
              <a:ext cx="59275" cy="58100"/>
            </a:xfrm>
            <a:custGeom>
              <a:avLst/>
              <a:gdLst/>
              <a:ahLst/>
              <a:cxnLst/>
              <a:rect l="l" t="t" r="r" b="b"/>
              <a:pathLst>
                <a:path w="2371" h="2324" extrusionOk="0">
                  <a:moveTo>
                    <a:pt x="1166" y="0"/>
                  </a:moveTo>
                  <a:cubicBezTo>
                    <a:pt x="1130" y="0"/>
                    <a:pt x="1095" y="2"/>
                    <a:pt x="1061" y="7"/>
                  </a:cubicBezTo>
                  <a:cubicBezTo>
                    <a:pt x="977" y="18"/>
                    <a:pt x="882" y="42"/>
                    <a:pt x="811" y="66"/>
                  </a:cubicBezTo>
                  <a:cubicBezTo>
                    <a:pt x="477" y="173"/>
                    <a:pt x="227" y="423"/>
                    <a:pt x="96" y="721"/>
                  </a:cubicBezTo>
                  <a:cubicBezTo>
                    <a:pt x="60" y="804"/>
                    <a:pt x="37" y="888"/>
                    <a:pt x="25" y="983"/>
                  </a:cubicBezTo>
                  <a:cubicBezTo>
                    <a:pt x="1" y="1078"/>
                    <a:pt x="1" y="1185"/>
                    <a:pt x="1" y="1292"/>
                  </a:cubicBezTo>
                  <a:cubicBezTo>
                    <a:pt x="78" y="1890"/>
                    <a:pt x="568" y="2324"/>
                    <a:pt x="1144" y="2324"/>
                  </a:cubicBezTo>
                  <a:cubicBezTo>
                    <a:pt x="1187" y="2324"/>
                    <a:pt x="1231" y="2321"/>
                    <a:pt x="1275" y="2316"/>
                  </a:cubicBezTo>
                  <a:cubicBezTo>
                    <a:pt x="1906" y="2245"/>
                    <a:pt x="2370" y="1673"/>
                    <a:pt x="2299" y="1054"/>
                  </a:cubicBezTo>
                  <a:cubicBezTo>
                    <a:pt x="2263" y="721"/>
                    <a:pt x="2108" y="459"/>
                    <a:pt x="1870" y="268"/>
                  </a:cubicBezTo>
                  <a:cubicBezTo>
                    <a:pt x="1787" y="209"/>
                    <a:pt x="1727" y="161"/>
                    <a:pt x="1644" y="126"/>
                  </a:cubicBezTo>
                  <a:cubicBezTo>
                    <a:pt x="1506" y="47"/>
                    <a:pt x="1335" y="0"/>
                    <a:pt x="11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558600" y="1391375"/>
              <a:ext cx="30975" cy="29875"/>
            </a:xfrm>
            <a:custGeom>
              <a:avLst/>
              <a:gdLst/>
              <a:ahLst/>
              <a:cxnLst/>
              <a:rect l="l" t="t" r="r" b="b"/>
              <a:pathLst>
                <a:path w="1239" h="1195" extrusionOk="0">
                  <a:moveTo>
                    <a:pt x="548" y="0"/>
                  </a:moveTo>
                  <a:cubicBezTo>
                    <a:pt x="476" y="12"/>
                    <a:pt x="405" y="36"/>
                    <a:pt x="346" y="60"/>
                  </a:cubicBezTo>
                  <a:cubicBezTo>
                    <a:pt x="131" y="167"/>
                    <a:pt x="0" y="405"/>
                    <a:pt x="12" y="655"/>
                  </a:cubicBezTo>
                  <a:cubicBezTo>
                    <a:pt x="57" y="966"/>
                    <a:pt x="308" y="1195"/>
                    <a:pt x="603" y="1195"/>
                  </a:cubicBezTo>
                  <a:cubicBezTo>
                    <a:pt x="624" y="1195"/>
                    <a:pt x="646" y="1193"/>
                    <a:pt x="667" y="1191"/>
                  </a:cubicBezTo>
                  <a:cubicBezTo>
                    <a:pt x="1000" y="1167"/>
                    <a:pt x="1238" y="870"/>
                    <a:pt x="1203" y="536"/>
                  </a:cubicBezTo>
                  <a:cubicBezTo>
                    <a:pt x="1191" y="346"/>
                    <a:pt x="1084" y="191"/>
                    <a:pt x="941" y="108"/>
                  </a:cubicBezTo>
                  <a:cubicBezTo>
                    <a:pt x="869" y="60"/>
                    <a:pt x="786" y="36"/>
                    <a:pt x="703" y="12"/>
                  </a:cubicBezTo>
                  <a:cubicBezTo>
                    <a:pt x="667" y="0"/>
                    <a:pt x="643" y="0"/>
                    <a:pt x="59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4196350" y="1025325"/>
              <a:ext cx="30075" cy="30150"/>
            </a:xfrm>
            <a:custGeom>
              <a:avLst/>
              <a:gdLst/>
              <a:ahLst/>
              <a:cxnLst/>
              <a:rect l="l" t="t" r="r" b="b"/>
              <a:pathLst>
                <a:path w="1203" h="1206" extrusionOk="0">
                  <a:moveTo>
                    <a:pt x="622" y="1"/>
                  </a:moveTo>
                  <a:cubicBezTo>
                    <a:pt x="596" y="1"/>
                    <a:pt x="566" y="4"/>
                    <a:pt x="536" y="10"/>
                  </a:cubicBezTo>
                  <a:cubicBezTo>
                    <a:pt x="238" y="45"/>
                    <a:pt x="24" y="283"/>
                    <a:pt x="0" y="569"/>
                  </a:cubicBezTo>
                  <a:lnTo>
                    <a:pt x="0" y="664"/>
                  </a:lnTo>
                  <a:cubicBezTo>
                    <a:pt x="0" y="724"/>
                    <a:pt x="12" y="772"/>
                    <a:pt x="36" y="831"/>
                  </a:cubicBezTo>
                  <a:cubicBezTo>
                    <a:pt x="123" y="1048"/>
                    <a:pt x="337" y="1205"/>
                    <a:pt x="581" y="1205"/>
                  </a:cubicBezTo>
                  <a:cubicBezTo>
                    <a:pt x="606" y="1205"/>
                    <a:pt x="630" y="1204"/>
                    <a:pt x="655" y="1200"/>
                  </a:cubicBezTo>
                  <a:cubicBezTo>
                    <a:pt x="679" y="1200"/>
                    <a:pt x="727" y="1188"/>
                    <a:pt x="750" y="1188"/>
                  </a:cubicBezTo>
                  <a:cubicBezTo>
                    <a:pt x="846" y="1165"/>
                    <a:pt x="917" y="1117"/>
                    <a:pt x="977" y="1069"/>
                  </a:cubicBezTo>
                  <a:cubicBezTo>
                    <a:pt x="1131" y="938"/>
                    <a:pt x="1203" y="748"/>
                    <a:pt x="1191" y="545"/>
                  </a:cubicBezTo>
                  <a:cubicBezTo>
                    <a:pt x="1167" y="367"/>
                    <a:pt x="1072" y="224"/>
                    <a:pt x="929" y="117"/>
                  </a:cubicBezTo>
                  <a:cubicBezTo>
                    <a:pt x="858" y="69"/>
                    <a:pt x="786" y="33"/>
                    <a:pt x="691" y="10"/>
                  </a:cubicBezTo>
                  <a:cubicBezTo>
                    <a:pt x="673" y="4"/>
                    <a:pt x="649" y="1"/>
                    <a:pt x="6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432100" y="1005225"/>
              <a:ext cx="30075" cy="29900"/>
            </a:xfrm>
            <a:custGeom>
              <a:avLst/>
              <a:gdLst/>
              <a:ahLst/>
              <a:cxnLst/>
              <a:rect l="l" t="t" r="r" b="b"/>
              <a:pathLst>
                <a:path w="1203" h="1196" extrusionOk="0">
                  <a:moveTo>
                    <a:pt x="614" y="0"/>
                  </a:moveTo>
                  <a:cubicBezTo>
                    <a:pt x="592" y="0"/>
                    <a:pt x="570" y="2"/>
                    <a:pt x="548" y="4"/>
                  </a:cubicBezTo>
                  <a:cubicBezTo>
                    <a:pt x="464" y="16"/>
                    <a:pt x="369" y="40"/>
                    <a:pt x="310" y="87"/>
                  </a:cubicBezTo>
                  <a:cubicBezTo>
                    <a:pt x="238" y="135"/>
                    <a:pt x="179" y="195"/>
                    <a:pt x="131" y="254"/>
                  </a:cubicBezTo>
                  <a:cubicBezTo>
                    <a:pt x="83" y="325"/>
                    <a:pt x="48" y="397"/>
                    <a:pt x="24" y="492"/>
                  </a:cubicBezTo>
                  <a:cubicBezTo>
                    <a:pt x="12" y="540"/>
                    <a:pt x="0" y="599"/>
                    <a:pt x="12" y="659"/>
                  </a:cubicBezTo>
                  <a:cubicBezTo>
                    <a:pt x="47" y="961"/>
                    <a:pt x="309" y="1195"/>
                    <a:pt x="631" y="1195"/>
                  </a:cubicBezTo>
                  <a:cubicBezTo>
                    <a:pt x="639" y="1195"/>
                    <a:pt x="647" y="1195"/>
                    <a:pt x="655" y="1195"/>
                  </a:cubicBezTo>
                  <a:lnTo>
                    <a:pt x="667" y="1195"/>
                  </a:lnTo>
                  <a:cubicBezTo>
                    <a:pt x="762" y="1171"/>
                    <a:pt x="834" y="1159"/>
                    <a:pt x="905" y="1111"/>
                  </a:cubicBezTo>
                  <a:cubicBezTo>
                    <a:pt x="1000" y="1076"/>
                    <a:pt x="1072" y="992"/>
                    <a:pt x="1119" y="909"/>
                  </a:cubicBezTo>
                  <a:cubicBezTo>
                    <a:pt x="1155" y="837"/>
                    <a:pt x="1191" y="754"/>
                    <a:pt x="1203" y="671"/>
                  </a:cubicBezTo>
                  <a:lnTo>
                    <a:pt x="1203" y="540"/>
                  </a:lnTo>
                  <a:cubicBezTo>
                    <a:pt x="1180" y="229"/>
                    <a:pt x="920" y="0"/>
                    <a:pt x="61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4392800" y="1332150"/>
              <a:ext cx="9850" cy="10525"/>
            </a:xfrm>
            <a:custGeom>
              <a:avLst/>
              <a:gdLst/>
              <a:ahLst/>
              <a:cxnLst/>
              <a:rect l="l" t="t" r="r" b="b"/>
              <a:pathLst>
                <a:path w="394" h="421" extrusionOk="0">
                  <a:moveTo>
                    <a:pt x="179" y="0"/>
                  </a:moveTo>
                  <a:cubicBezTo>
                    <a:pt x="96" y="0"/>
                    <a:pt x="60" y="48"/>
                    <a:pt x="24" y="107"/>
                  </a:cubicBezTo>
                  <a:cubicBezTo>
                    <a:pt x="12" y="131"/>
                    <a:pt x="0" y="179"/>
                    <a:pt x="0" y="238"/>
                  </a:cubicBezTo>
                  <a:cubicBezTo>
                    <a:pt x="11" y="343"/>
                    <a:pt x="77" y="421"/>
                    <a:pt x="175" y="421"/>
                  </a:cubicBezTo>
                  <a:cubicBezTo>
                    <a:pt x="188" y="421"/>
                    <a:pt x="201" y="420"/>
                    <a:pt x="215" y="417"/>
                  </a:cubicBezTo>
                  <a:cubicBezTo>
                    <a:pt x="322" y="405"/>
                    <a:pt x="381" y="333"/>
                    <a:pt x="393" y="238"/>
                  </a:cubicBezTo>
                  <a:lnTo>
                    <a:pt x="393" y="191"/>
                  </a:lnTo>
                  <a:cubicBezTo>
                    <a:pt x="393" y="107"/>
                    <a:pt x="334" y="36"/>
                    <a:pt x="262" y="24"/>
                  </a:cubicBezTo>
                  <a:cubicBezTo>
                    <a:pt x="239" y="0"/>
                    <a:pt x="203" y="0"/>
                    <a:pt x="1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5860550" y="1516575"/>
              <a:ext cx="42275" cy="40975"/>
            </a:xfrm>
            <a:custGeom>
              <a:avLst/>
              <a:gdLst/>
              <a:ahLst/>
              <a:cxnLst/>
              <a:rect l="l" t="t" r="r" b="b"/>
              <a:pathLst>
                <a:path w="1691" h="1639" extrusionOk="0">
                  <a:moveTo>
                    <a:pt x="853" y="0"/>
                  </a:moveTo>
                  <a:cubicBezTo>
                    <a:pt x="827" y="0"/>
                    <a:pt x="801" y="2"/>
                    <a:pt x="774" y="5"/>
                  </a:cubicBezTo>
                  <a:lnTo>
                    <a:pt x="762" y="5"/>
                  </a:lnTo>
                  <a:cubicBezTo>
                    <a:pt x="679" y="29"/>
                    <a:pt x="595" y="41"/>
                    <a:pt x="536" y="64"/>
                  </a:cubicBezTo>
                  <a:cubicBezTo>
                    <a:pt x="203" y="207"/>
                    <a:pt x="0" y="541"/>
                    <a:pt x="24" y="898"/>
                  </a:cubicBezTo>
                  <a:cubicBezTo>
                    <a:pt x="69" y="1327"/>
                    <a:pt x="436" y="1639"/>
                    <a:pt x="850" y="1639"/>
                  </a:cubicBezTo>
                  <a:cubicBezTo>
                    <a:pt x="872" y="1639"/>
                    <a:pt x="895" y="1638"/>
                    <a:pt x="917" y="1636"/>
                  </a:cubicBezTo>
                  <a:cubicBezTo>
                    <a:pt x="1369" y="1588"/>
                    <a:pt x="1691" y="1184"/>
                    <a:pt x="1655" y="743"/>
                  </a:cubicBezTo>
                  <a:cubicBezTo>
                    <a:pt x="1619" y="505"/>
                    <a:pt x="1500" y="291"/>
                    <a:pt x="1310" y="160"/>
                  </a:cubicBezTo>
                  <a:cubicBezTo>
                    <a:pt x="1238" y="112"/>
                    <a:pt x="1155" y="64"/>
                    <a:pt x="1084" y="41"/>
                  </a:cubicBezTo>
                  <a:cubicBezTo>
                    <a:pt x="1003" y="14"/>
                    <a:pt x="930" y="0"/>
                    <a:pt x="8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5775700" y="1136275"/>
              <a:ext cx="29800" cy="28900"/>
            </a:xfrm>
            <a:custGeom>
              <a:avLst/>
              <a:gdLst/>
              <a:ahLst/>
              <a:cxnLst/>
              <a:rect l="l" t="t" r="r" b="b"/>
              <a:pathLst>
                <a:path w="1192" h="1156" extrusionOk="0">
                  <a:moveTo>
                    <a:pt x="537" y="1"/>
                  </a:moveTo>
                  <a:cubicBezTo>
                    <a:pt x="465" y="1"/>
                    <a:pt x="382" y="25"/>
                    <a:pt x="322" y="60"/>
                  </a:cubicBezTo>
                  <a:cubicBezTo>
                    <a:pt x="263" y="84"/>
                    <a:pt x="203" y="132"/>
                    <a:pt x="168" y="191"/>
                  </a:cubicBezTo>
                  <a:cubicBezTo>
                    <a:pt x="60" y="310"/>
                    <a:pt x="1" y="453"/>
                    <a:pt x="25" y="632"/>
                  </a:cubicBezTo>
                  <a:cubicBezTo>
                    <a:pt x="60" y="918"/>
                    <a:pt x="299" y="1144"/>
                    <a:pt x="560" y="1156"/>
                  </a:cubicBezTo>
                  <a:lnTo>
                    <a:pt x="656" y="1156"/>
                  </a:lnTo>
                  <a:cubicBezTo>
                    <a:pt x="680" y="1156"/>
                    <a:pt x="739" y="1144"/>
                    <a:pt x="799" y="1108"/>
                  </a:cubicBezTo>
                  <a:cubicBezTo>
                    <a:pt x="1025" y="1025"/>
                    <a:pt x="1192" y="787"/>
                    <a:pt x="1156" y="513"/>
                  </a:cubicBezTo>
                  <a:cubicBezTo>
                    <a:pt x="1156" y="441"/>
                    <a:pt x="1132" y="370"/>
                    <a:pt x="1096" y="310"/>
                  </a:cubicBezTo>
                  <a:cubicBezTo>
                    <a:pt x="1061" y="227"/>
                    <a:pt x="1013" y="156"/>
                    <a:pt x="941" y="108"/>
                  </a:cubicBezTo>
                  <a:cubicBezTo>
                    <a:pt x="834" y="36"/>
                    <a:pt x="703" y="1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5559325" y="973750"/>
              <a:ext cx="30375" cy="28950"/>
            </a:xfrm>
            <a:custGeom>
              <a:avLst/>
              <a:gdLst/>
              <a:ahLst/>
              <a:cxnLst/>
              <a:rect l="l" t="t" r="r" b="b"/>
              <a:pathLst>
                <a:path w="1215" h="1158" extrusionOk="0">
                  <a:moveTo>
                    <a:pt x="679" y="1"/>
                  </a:moveTo>
                  <a:lnTo>
                    <a:pt x="548" y="13"/>
                  </a:lnTo>
                  <a:cubicBezTo>
                    <a:pt x="488" y="13"/>
                    <a:pt x="429" y="25"/>
                    <a:pt x="369" y="49"/>
                  </a:cubicBezTo>
                  <a:cubicBezTo>
                    <a:pt x="286" y="84"/>
                    <a:pt x="214" y="144"/>
                    <a:pt x="155" y="203"/>
                  </a:cubicBezTo>
                  <a:cubicBezTo>
                    <a:pt x="48" y="322"/>
                    <a:pt x="0" y="465"/>
                    <a:pt x="24" y="632"/>
                  </a:cubicBezTo>
                  <a:cubicBezTo>
                    <a:pt x="36" y="727"/>
                    <a:pt x="48" y="799"/>
                    <a:pt x="95" y="858"/>
                  </a:cubicBezTo>
                  <a:cubicBezTo>
                    <a:pt x="143" y="930"/>
                    <a:pt x="202" y="989"/>
                    <a:pt x="274" y="1049"/>
                  </a:cubicBezTo>
                  <a:cubicBezTo>
                    <a:pt x="370" y="1113"/>
                    <a:pt x="485" y="1158"/>
                    <a:pt x="611" y="1158"/>
                  </a:cubicBezTo>
                  <a:cubicBezTo>
                    <a:pt x="626" y="1158"/>
                    <a:pt x="640" y="1157"/>
                    <a:pt x="655" y="1156"/>
                  </a:cubicBezTo>
                  <a:cubicBezTo>
                    <a:pt x="976" y="1120"/>
                    <a:pt x="1214" y="834"/>
                    <a:pt x="1179" y="525"/>
                  </a:cubicBezTo>
                  <a:cubicBezTo>
                    <a:pt x="1167" y="334"/>
                    <a:pt x="1060" y="191"/>
                    <a:pt x="917" y="84"/>
                  </a:cubicBezTo>
                  <a:cubicBezTo>
                    <a:pt x="833" y="37"/>
                    <a:pt x="750" y="1"/>
                    <a:pt x="67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618425" y="1217425"/>
              <a:ext cx="22050" cy="20375"/>
            </a:xfrm>
            <a:custGeom>
              <a:avLst/>
              <a:gdLst/>
              <a:ahLst/>
              <a:cxnLst/>
              <a:rect l="l" t="t" r="r" b="b"/>
              <a:pathLst>
                <a:path w="882" h="815" extrusionOk="0">
                  <a:moveTo>
                    <a:pt x="442" y="1"/>
                  </a:moveTo>
                  <a:cubicBezTo>
                    <a:pt x="422" y="1"/>
                    <a:pt x="402" y="2"/>
                    <a:pt x="381" y="5"/>
                  </a:cubicBezTo>
                  <a:lnTo>
                    <a:pt x="358" y="5"/>
                  </a:lnTo>
                  <a:cubicBezTo>
                    <a:pt x="155" y="41"/>
                    <a:pt x="0" y="219"/>
                    <a:pt x="24" y="422"/>
                  </a:cubicBezTo>
                  <a:lnTo>
                    <a:pt x="24" y="458"/>
                  </a:lnTo>
                  <a:cubicBezTo>
                    <a:pt x="36" y="541"/>
                    <a:pt x="60" y="600"/>
                    <a:pt x="108" y="660"/>
                  </a:cubicBezTo>
                  <a:cubicBezTo>
                    <a:pt x="119" y="684"/>
                    <a:pt x="143" y="708"/>
                    <a:pt x="167" y="720"/>
                  </a:cubicBezTo>
                  <a:cubicBezTo>
                    <a:pt x="227" y="779"/>
                    <a:pt x="322" y="815"/>
                    <a:pt x="405" y="815"/>
                  </a:cubicBezTo>
                  <a:lnTo>
                    <a:pt x="477" y="815"/>
                  </a:lnTo>
                  <a:cubicBezTo>
                    <a:pt x="703" y="803"/>
                    <a:pt x="881" y="589"/>
                    <a:pt x="858" y="362"/>
                  </a:cubicBezTo>
                  <a:cubicBezTo>
                    <a:pt x="834" y="219"/>
                    <a:pt x="750" y="100"/>
                    <a:pt x="643" y="41"/>
                  </a:cubicBezTo>
                  <a:cubicBezTo>
                    <a:pt x="563" y="14"/>
                    <a:pt x="503" y="1"/>
                    <a:pt x="4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5439650" y="946275"/>
              <a:ext cx="21175" cy="20375"/>
            </a:xfrm>
            <a:custGeom>
              <a:avLst/>
              <a:gdLst/>
              <a:ahLst/>
              <a:cxnLst/>
              <a:rect l="l" t="t" r="r" b="b"/>
              <a:pathLst>
                <a:path w="847" h="815" extrusionOk="0">
                  <a:moveTo>
                    <a:pt x="430" y="0"/>
                  </a:moveTo>
                  <a:cubicBezTo>
                    <a:pt x="411" y="0"/>
                    <a:pt x="391" y="2"/>
                    <a:pt x="370" y="5"/>
                  </a:cubicBezTo>
                  <a:cubicBezTo>
                    <a:pt x="358" y="5"/>
                    <a:pt x="346" y="5"/>
                    <a:pt x="334" y="16"/>
                  </a:cubicBezTo>
                  <a:cubicBezTo>
                    <a:pt x="239" y="40"/>
                    <a:pt x="179" y="76"/>
                    <a:pt x="120" y="136"/>
                  </a:cubicBezTo>
                  <a:cubicBezTo>
                    <a:pt x="60" y="195"/>
                    <a:pt x="13" y="290"/>
                    <a:pt x="13" y="374"/>
                  </a:cubicBezTo>
                  <a:cubicBezTo>
                    <a:pt x="11" y="372"/>
                    <a:pt x="10" y="371"/>
                    <a:pt x="8" y="371"/>
                  </a:cubicBezTo>
                  <a:cubicBezTo>
                    <a:pt x="1" y="371"/>
                    <a:pt x="1" y="402"/>
                    <a:pt x="1" y="433"/>
                  </a:cubicBezTo>
                  <a:cubicBezTo>
                    <a:pt x="35" y="652"/>
                    <a:pt x="214" y="815"/>
                    <a:pt x="430" y="815"/>
                  </a:cubicBezTo>
                  <a:cubicBezTo>
                    <a:pt x="438" y="815"/>
                    <a:pt x="446" y="815"/>
                    <a:pt x="453" y="814"/>
                  </a:cubicBezTo>
                  <a:cubicBezTo>
                    <a:pt x="667" y="790"/>
                    <a:pt x="846" y="588"/>
                    <a:pt x="822" y="362"/>
                  </a:cubicBezTo>
                  <a:cubicBezTo>
                    <a:pt x="810" y="219"/>
                    <a:pt x="715" y="100"/>
                    <a:pt x="584" y="40"/>
                  </a:cubicBezTo>
                  <a:cubicBezTo>
                    <a:pt x="539" y="14"/>
                    <a:pt x="488" y="0"/>
                    <a:pt x="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5341125" y="1157350"/>
              <a:ext cx="21450" cy="20100"/>
            </a:xfrm>
            <a:custGeom>
              <a:avLst/>
              <a:gdLst/>
              <a:ahLst/>
              <a:cxnLst/>
              <a:rect l="l" t="t" r="r" b="b"/>
              <a:pathLst>
                <a:path w="858" h="804" extrusionOk="0">
                  <a:moveTo>
                    <a:pt x="436" y="0"/>
                  </a:moveTo>
                  <a:cubicBezTo>
                    <a:pt x="418" y="0"/>
                    <a:pt x="400" y="1"/>
                    <a:pt x="382" y="3"/>
                  </a:cubicBezTo>
                  <a:lnTo>
                    <a:pt x="346" y="3"/>
                  </a:lnTo>
                  <a:cubicBezTo>
                    <a:pt x="251" y="15"/>
                    <a:pt x="179" y="63"/>
                    <a:pt x="120" y="122"/>
                  </a:cubicBezTo>
                  <a:lnTo>
                    <a:pt x="25" y="253"/>
                  </a:lnTo>
                  <a:cubicBezTo>
                    <a:pt x="13" y="313"/>
                    <a:pt x="1" y="372"/>
                    <a:pt x="13" y="432"/>
                  </a:cubicBezTo>
                  <a:cubicBezTo>
                    <a:pt x="46" y="643"/>
                    <a:pt x="215" y="803"/>
                    <a:pt x="422" y="803"/>
                  </a:cubicBezTo>
                  <a:cubicBezTo>
                    <a:pt x="436" y="803"/>
                    <a:pt x="451" y="802"/>
                    <a:pt x="465" y="801"/>
                  </a:cubicBezTo>
                  <a:cubicBezTo>
                    <a:pt x="679" y="789"/>
                    <a:pt x="858" y="587"/>
                    <a:pt x="834" y="360"/>
                  </a:cubicBezTo>
                  <a:cubicBezTo>
                    <a:pt x="834" y="325"/>
                    <a:pt x="822" y="301"/>
                    <a:pt x="798" y="253"/>
                  </a:cubicBezTo>
                  <a:cubicBezTo>
                    <a:pt x="787" y="182"/>
                    <a:pt x="727" y="110"/>
                    <a:pt x="656" y="63"/>
                  </a:cubicBezTo>
                  <a:cubicBezTo>
                    <a:pt x="596" y="23"/>
                    <a:pt x="521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4884825" y="9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381" y="0"/>
                  </a:moveTo>
                  <a:cubicBezTo>
                    <a:pt x="239" y="12"/>
                    <a:pt x="143" y="72"/>
                    <a:pt x="84" y="179"/>
                  </a:cubicBezTo>
                  <a:cubicBezTo>
                    <a:pt x="36" y="250"/>
                    <a:pt x="0" y="345"/>
                    <a:pt x="0" y="429"/>
                  </a:cubicBezTo>
                  <a:lnTo>
                    <a:pt x="0" y="464"/>
                  </a:lnTo>
                  <a:cubicBezTo>
                    <a:pt x="24" y="548"/>
                    <a:pt x="48" y="631"/>
                    <a:pt x="108" y="691"/>
                  </a:cubicBezTo>
                  <a:cubicBezTo>
                    <a:pt x="167" y="762"/>
                    <a:pt x="239" y="810"/>
                    <a:pt x="334" y="822"/>
                  </a:cubicBezTo>
                  <a:cubicBezTo>
                    <a:pt x="381" y="834"/>
                    <a:pt x="417" y="834"/>
                    <a:pt x="465" y="834"/>
                  </a:cubicBezTo>
                  <a:cubicBezTo>
                    <a:pt x="655" y="822"/>
                    <a:pt x="798" y="691"/>
                    <a:pt x="822" y="512"/>
                  </a:cubicBezTo>
                  <a:cubicBezTo>
                    <a:pt x="822" y="464"/>
                    <a:pt x="834" y="417"/>
                    <a:pt x="822" y="369"/>
                  </a:cubicBezTo>
                  <a:cubicBezTo>
                    <a:pt x="822" y="334"/>
                    <a:pt x="810" y="286"/>
                    <a:pt x="798" y="238"/>
                  </a:cubicBezTo>
                  <a:cubicBezTo>
                    <a:pt x="774" y="214"/>
                    <a:pt x="762" y="179"/>
                    <a:pt x="751" y="167"/>
                  </a:cubicBezTo>
                  <a:cubicBezTo>
                    <a:pt x="691" y="95"/>
                    <a:pt x="620" y="48"/>
                    <a:pt x="536" y="12"/>
                  </a:cubicBezTo>
                  <a:cubicBezTo>
                    <a:pt x="501" y="0"/>
                    <a:pt x="441" y="0"/>
                    <a:pt x="38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3994525" y="940125"/>
              <a:ext cx="20575" cy="10200"/>
            </a:xfrm>
            <a:custGeom>
              <a:avLst/>
              <a:gdLst/>
              <a:ahLst/>
              <a:cxnLst/>
              <a:rect l="l" t="t" r="r" b="b"/>
              <a:pathLst>
                <a:path w="823" h="408" extrusionOk="0">
                  <a:moveTo>
                    <a:pt x="1" y="1"/>
                  </a:moveTo>
                  <a:lnTo>
                    <a:pt x="1" y="48"/>
                  </a:lnTo>
                  <a:cubicBezTo>
                    <a:pt x="1" y="84"/>
                    <a:pt x="13" y="132"/>
                    <a:pt x="37" y="167"/>
                  </a:cubicBezTo>
                  <a:cubicBezTo>
                    <a:pt x="49" y="203"/>
                    <a:pt x="72" y="251"/>
                    <a:pt x="120" y="286"/>
                  </a:cubicBezTo>
                  <a:cubicBezTo>
                    <a:pt x="205" y="361"/>
                    <a:pt x="310" y="407"/>
                    <a:pt x="417" y="407"/>
                  </a:cubicBezTo>
                  <a:cubicBezTo>
                    <a:pt x="429" y="407"/>
                    <a:pt x="441" y="407"/>
                    <a:pt x="453" y="405"/>
                  </a:cubicBezTo>
                  <a:cubicBezTo>
                    <a:pt x="465" y="405"/>
                    <a:pt x="477" y="405"/>
                    <a:pt x="489" y="382"/>
                  </a:cubicBezTo>
                  <a:cubicBezTo>
                    <a:pt x="596" y="370"/>
                    <a:pt x="691" y="310"/>
                    <a:pt x="751" y="239"/>
                  </a:cubicBezTo>
                  <a:cubicBezTo>
                    <a:pt x="787" y="167"/>
                    <a:pt x="822" y="84"/>
                    <a:pt x="8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521100" y="1262650"/>
              <a:ext cx="21150" cy="20400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463" y="1"/>
                  </a:moveTo>
                  <a:cubicBezTo>
                    <a:pt x="443" y="1"/>
                    <a:pt x="424" y="2"/>
                    <a:pt x="405" y="6"/>
                  </a:cubicBezTo>
                  <a:lnTo>
                    <a:pt x="381" y="6"/>
                  </a:lnTo>
                  <a:cubicBezTo>
                    <a:pt x="298" y="18"/>
                    <a:pt x="226" y="42"/>
                    <a:pt x="167" y="89"/>
                  </a:cubicBezTo>
                  <a:cubicBezTo>
                    <a:pt x="60" y="173"/>
                    <a:pt x="0" y="315"/>
                    <a:pt x="12" y="446"/>
                  </a:cubicBezTo>
                  <a:cubicBezTo>
                    <a:pt x="12" y="458"/>
                    <a:pt x="12" y="482"/>
                    <a:pt x="24" y="494"/>
                  </a:cubicBezTo>
                  <a:cubicBezTo>
                    <a:pt x="48" y="577"/>
                    <a:pt x="107" y="649"/>
                    <a:pt x="167" y="720"/>
                  </a:cubicBezTo>
                  <a:cubicBezTo>
                    <a:pt x="226" y="780"/>
                    <a:pt x="310" y="804"/>
                    <a:pt x="405" y="816"/>
                  </a:cubicBezTo>
                  <a:lnTo>
                    <a:pt x="476" y="816"/>
                  </a:lnTo>
                  <a:cubicBezTo>
                    <a:pt x="536" y="816"/>
                    <a:pt x="595" y="804"/>
                    <a:pt x="655" y="756"/>
                  </a:cubicBezTo>
                  <a:cubicBezTo>
                    <a:pt x="774" y="685"/>
                    <a:pt x="845" y="554"/>
                    <a:pt x="833" y="399"/>
                  </a:cubicBezTo>
                  <a:lnTo>
                    <a:pt x="833" y="375"/>
                  </a:lnTo>
                  <a:cubicBezTo>
                    <a:pt x="822" y="280"/>
                    <a:pt x="786" y="208"/>
                    <a:pt x="738" y="149"/>
                  </a:cubicBezTo>
                  <a:cubicBezTo>
                    <a:pt x="677" y="57"/>
                    <a:pt x="573" y="1"/>
                    <a:pt x="4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3877250" y="1014750"/>
              <a:ext cx="22050" cy="20675"/>
            </a:xfrm>
            <a:custGeom>
              <a:avLst/>
              <a:gdLst/>
              <a:ahLst/>
              <a:cxnLst/>
              <a:rect l="l" t="t" r="r" b="b"/>
              <a:pathLst>
                <a:path w="882" h="827" extrusionOk="0">
                  <a:moveTo>
                    <a:pt x="491" y="1"/>
                  </a:moveTo>
                  <a:cubicBezTo>
                    <a:pt x="479" y="1"/>
                    <a:pt x="466" y="2"/>
                    <a:pt x="453" y="4"/>
                  </a:cubicBezTo>
                  <a:lnTo>
                    <a:pt x="406" y="4"/>
                  </a:lnTo>
                  <a:cubicBezTo>
                    <a:pt x="179" y="16"/>
                    <a:pt x="1" y="230"/>
                    <a:pt x="37" y="456"/>
                  </a:cubicBezTo>
                  <a:cubicBezTo>
                    <a:pt x="60" y="664"/>
                    <a:pt x="249" y="826"/>
                    <a:pt x="455" y="826"/>
                  </a:cubicBezTo>
                  <a:cubicBezTo>
                    <a:pt x="463" y="826"/>
                    <a:pt x="470" y="826"/>
                    <a:pt x="477" y="826"/>
                  </a:cubicBezTo>
                  <a:cubicBezTo>
                    <a:pt x="703" y="814"/>
                    <a:pt x="882" y="599"/>
                    <a:pt x="858" y="373"/>
                  </a:cubicBezTo>
                  <a:cubicBezTo>
                    <a:pt x="858" y="337"/>
                    <a:pt x="834" y="290"/>
                    <a:pt x="822" y="254"/>
                  </a:cubicBezTo>
                  <a:cubicBezTo>
                    <a:pt x="810" y="159"/>
                    <a:pt x="751" y="99"/>
                    <a:pt x="656" y="52"/>
                  </a:cubicBezTo>
                  <a:cubicBezTo>
                    <a:pt x="607" y="22"/>
                    <a:pt x="550" y="1"/>
                    <a:pt x="4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6017400" y="939525"/>
              <a:ext cx="25025" cy="23025"/>
            </a:xfrm>
            <a:custGeom>
              <a:avLst/>
              <a:gdLst/>
              <a:ahLst/>
              <a:cxnLst/>
              <a:rect l="l" t="t" r="r" b="b"/>
              <a:pathLst>
                <a:path w="1001" h="921" extrusionOk="0">
                  <a:moveTo>
                    <a:pt x="370" y="1"/>
                  </a:moveTo>
                  <a:cubicBezTo>
                    <a:pt x="358" y="1"/>
                    <a:pt x="334" y="25"/>
                    <a:pt x="310" y="25"/>
                  </a:cubicBezTo>
                  <a:cubicBezTo>
                    <a:pt x="287" y="36"/>
                    <a:pt x="251" y="48"/>
                    <a:pt x="239" y="72"/>
                  </a:cubicBezTo>
                  <a:cubicBezTo>
                    <a:pt x="191" y="96"/>
                    <a:pt x="156" y="144"/>
                    <a:pt x="120" y="191"/>
                  </a:cubicBezTo>
                  <a:cubicBezTo>
                    <a:pt x="13" y="322"/>
                    <a:pt x="1" y="513"/>
                    <a:pt x="96" y="679"/>
                  </a:cubicBezTo>
                  <a:cubicBezTo>
                    <a:pt x="96" y="691"/>
                    <a:pt x="108" y="691"/>
                    <a:pt x="108" y="703"/>
                  </a:cubicBezTo>
                  <a:cubicBezTo>
                    <a:pt x="144" y="763"/>
                    <a:pt x="203" y="822"/>
                    <a:pt x="263" y="858"/>
                  </a:cubicBezTo>
                  <a:cubicBezTo>
                    <a:pt x="332" y="897"/>
                    <a:pt x="417" y="921"/>
                    <a:pt x="512" y="921"/>
                  </a:cubicBezTo>
                  <a:cubicBezTo>
                    <a:pt x="532" y="921"/>
                    <a:pt x="552" y="920"/>
                    <a:pt x="572" y="918"/>
                  </a:cubicBezTo>
                  <a:cubicBezTo>
                    <a:pt x="632" y="894"/>
                    <a:pt x="691" y="882"/>
                    <a:pt x="727" y="858"/>
                  </a:cubicBezTo>
                  <a:cubicBezTo>
                    <a:pt x="763" y="846"/>
                    <a:pt x="775" y="822"/>
                    <a:pt x="810" y="798"/>
                  </a:cubicBezTo>
                  <a:cubicBezTo>
                    <a:pt x="941" y="679"/>
                    <a:pt x="1001" y="465"/>
                    <a:pt x="929" y="310"/>
                  </a:cubicBezTo>
                  <a:lnTo>
                    <a:pt x="882" y="215"/>
                  </a:lnTo>
                  <a:cubicBezTo>
                    <a:pt x="846" y="167"/>
                    <a:pt x="810" y="120"/>
                    <a:pt x="775" y="96"/>
                  </a:cubicBezTo>
                  <a:cubicBezTo>
                    <a:pt x="727" y="48"/>
                    <a:pt x="668" y="25"/>
                    <a:pt x="5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4869650" y="949325"/>
              <a:ext cx="12825" cy="12000"/>
            </a:xfrm>
            <a:custGeom>
              <a:avLst/>
              <a:gdLst/>
              <a:ahLst/>
              <a:cxnLst/>
              <a:rect l="l" t="t" r="r" b="b"/>
              <a:pathLst>
                <a:path w="513" h="480" extrusionOk="0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6" y="14"/>
                    <a:pt x="0" y="133"/>
                    <a:pt x="12" y="275"/>
                  </a:cubicBezTo>
                  <a:cubicBezTo>
                    <a:pt x="34" y="398"/>
                    <a:pt x="140" y="479"/>
                    <a:pt x="261" y="479"/>
                  </a:cubicBezTo>
                  <a:cubicBezTo>
                    <a:pt x="269" y="479"/>
                    <a:pt x="278" y="479"/>
                    <a:pt x="286" y="478"/>
                  </a:cubicBezTo>
                  <a:cubicBezTo>
                    <a:pt x="417" y="466"/>
                    <a:pt x="512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4743150" y="1107375"/>
              <a:ext cx="12225" cy="12000"/>
            </a:xfrm>
            <a:custGeom>
              <a:avLst/>
              <a:gdLst/>
              <a:ahLst/>
              <a:cxnLst/>
              <a:rect l="l" t="t" r="r" b="b"/>
              <a:pathLst>
                <a:path w="489" h="480" extrusionOk="0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5" y="14"/>
                    <a:pt x="0" y="145"/>
                    <a:pt x="12" y="276"/>
                  </a:cubicBezTo>
                  <a:cubicBezTo>
                    <a:pt x="23" y="388"/>
                    <a:pt x="140" y="479"/>
                    <a:pt x="264" y="479"/>
                  </a:cubicBezTo>
                  <a:cubicBezTo>
                    <a:pt x="271" y="479"/>
                    <a:pt x="278" y="479"/>
                    <a:pt x="286" y="478"/>
                  </a:cubicBezTo>
                  <a:cubicBezTo>
                    <a:pt x="405" y="454"/>
                    <a:pt x="488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4242175" y="94072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27" y="0"/>
                  </a:moveTo>
                  <a:cubicBezTo>
                    <a:pt x="168" y="0"/>
                    <a:pt x="120" y="36"/>
                    <a:pt x="84" y="60"/>
                  </a:cubicBezTo>
                  <a:cubicBezTo>
                    <a:pt x="37" y="108"/>
                    <a:pt x="1" y="179"/>
                    <a:pt x="1" y="250"/>
                  </a:cubicBezTo>
                  <a:cubicBezTo>
                    <a:pt x="1" y="274"/>
                    <a:pt x="25" y="298"/>
                    <a:pt x="25" y="310"/>
                  </a:cubicBezTo>
                  <a:cubicBezTo>
                    <a:pt x="37" y="346"/>
                    <a:pt x="49" y="369"/>
                    <a:pt x="84" y="405"/>
                  </a:cubicBezTo>
                  <a:cubicBezTo>
                    <a:pt x="124" y="445"/>
                    <a:pt x="179" y="468"/>
                    <a:pt x="238" y="468"/>
                  </a:cubicBezTo>
                  <a:cubicBezTo>
                    <a:pt x="250" y="468"/>
                    <a:pt x="262" y="467"/>
                    <a:pt x="275" y="465"/>
                  </a:cubicBezTo>
                  <a:cubicBezTo>
                    <a:pt x="310" y="465"/>
                    <a:pt x="322" y="453"/>
                    <a:pt x="346" y="453"/>
                  </a:cubicBezTo>
                  <a:cubicBezTo>
                    <a:pt x="406" y="417"/>
                    <a:pt x="441" y="393"/>
                    <a:pt x="465" y="334"/>
                  </a:cubicBezTo>
                  <a:cubicBezTo>
                    <a:pt x="477" y="286"/>
                    <a:pt x="501" y="250"/>
                    <a:pt x="477" y="215"/>
                  </a:cubicBezTo>
                  <a:cubicBezTo>
                    <a:pt x="477" y="167"/>
                    <a:pt x="465" y="131"/>
                    <a:pt x="453" y="108"/>
                  </a:cubicBezTo>
                  <a:cubicBezTo>
                    <a:pt x="406" y="36"/>
                    <a:pt x="334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4657125" y="1097575"/>
              <a:ext cx="11925" cy="11350"/>
            </a:xfrm>
            <a:custGeom>
              <a:avLst/>
              <a:gdLst/>
              <a:ahLst/>
              <a:cxnLst/>
              <a:rect l="l" t="t" r="r" b="b"/>
              <a:pathLst>
                <a:path w="477" h="454" extrusionOk="0">
                  <a:moveTo>
                    <a:pt x="215" y="1"/>
                  </a:moveTo>
                  <a:cubicBezTo>
                    <a:pt x="155" y="1"/>
                    <a:pt x="107" y="25"/>
                    <a:pt x="72" y="60"/>
                  </a:cubicBezTo>
                  <a:cubicBezTo>
                    <a:pt x="36" y="96"/>
                    <a:pt x="0" y="180"/>
                    <a:pt x="0" y="251"/>
                  </a:cubicBezTo>
                  <a:cubicBezTo>
                    <a:pt x="0" y="275"/>
                    <a:pt x="12" y="322"/>
                    <a:pt x="36" y="334"/>
                  </a:cubicBezTo>
                  <a:cubicBezTo>
                    <a:pt x="72" y="418"/>
                    <a:pt x="167" y="453"/>
                    <a:pt x="250" y="453"/>
                  </a:cubicBezTo>
                  <a:cubicBezTo>
                    <a:pt x="286" y="453"/>
                    <a:pt x="322" y="441"/>
                    <a:pt x="334" y="430"/>
                  </a:cubicBezTo>
                  <a:cubicBezTo>
                    <a:pt x="417" y="418"/>
                    <a:pt x="476" y="322"/>
                    <a:pt x="465" y="215"/>
                  </a:cubicBezTo>
                  <a:cubicBezTo>
                    <a:pt x="453" y="120"/>
                    <a:pt x="393" y="37"/>
                    <a:pt x="322" y="13"/>
                  </a:cubicBezTo>
                  <a:cubicBezTo>
                    <a:pt x="286" y="1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5125025" y="1028500"/>
              <a:ext cx="12525" cy="12050"/>
            </a:xfrm>
            <a:custGeom>
              <a:avLst/>
              <a:gdLst/>
              <a:ahLst/>
              <a:cxnLst/>
              <a:rect l="l" t="t" r="r" b="b"/>
              <a:pathLst>
                <a:path w="501" h="482" extrusionOk="0">
                  <a:moveTo>
                    <a:pt x="239" y="1"/>
                  </a:moveTo>
                  <a:cubicBezTo>
                    <a:pt x="231" y="1"/>
                    <a:pt x="223" y="1"/>
                    <a:pt x="215" y="2"/>
                  </a:cubicBezTo>
                  <a:cubicBezTo>
                    <a:pt x="84" y="26"/>
                    <a:pt x="1" y="145"/>
                    <a:pt x="13" y="276"/>
                  </a:cubicBezTo>
                  <a:cubicBezTo>
                    <a:pt x="23" y="393"/>
                    <a:pt x="120" y="482"/>
                    <a:pt x="234" y="482"/>
                  </a:cubicBezTo>
                  <a:cubicBezTo>
                    <a:pt x="248" y="482"/>
                    <a:pt x="261" y="480"/>
                    <a:pt x="275" y="478"/>
                  </a:cubicBezTo>
                  <a:cubicBezTo>
                    <a:pt x="418" y="466"/>
                    <a:pt x="501" y="347"/>
                    <a:pt x="489" y="216"/>
                  </a:cubicBezTo>
                  <a:cubicBezTo>
                    <a:pt x="455" y="92"/>
                    <a:pt x="369" y="1"/>
                    <a:pt x="23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6093300" y="1058450"/>
              <a:ext cx="60150" cy="57725"/>
            </a:xfrm>
            <a:custGeom>
              <a:avLst/>
              <a:gdLst/>
              <a:ahLst/>
              <a:cxnLst/>
              <a:rect l="l" t="t" r="r" b="b"/>
              <a:pathLst>
                <a:path w="2406" h="2309" extrusionOk="0">
                  <a:moveTo>
                    <a:pt x="1190" y="0"/>
                  </a:moveTo>
                  <a:cubicBezTo>
                    <a:pt x="1150" y="0"/>
                    <a:pt x="1108" y="6"/>
                    <a:pt x="1061" y="18"/>
                  </a:cubicBezTo>
                  <a:cubicBezTo>
                    <a:pt x="810" y="42"/>
                    <a:pt x="572" y="161"/>
                    <a:pt x="394" y="328"/>
                  </a:cubicBezTo>
                  <a:cubicBezTo>
                    <a:pt x="334" y="387"/>
                    <a:pt x="275" y="459"/>
                    <a:pt x="215" y="530"/>
                  </a:cubicBezTo>
                  <a:cubicBezTo>
                    <a:pt x="84" y="733"/>
                    <a:pt x="1" y="994"/>
                    <a:pt x="37" y="1280"/>
                  </a:cubicBezTo>
                  <a:cubicBezTo>
                    <a:pt x="60" y="1530"/>
                    <a:pt x="168" y="1756"/>
                    <a:pt x="322" y="1923"/>
                  </a:cubicBezTo>
                  <a:cubicBezTo>
                    <a:pt x="382" y="1983"/>
                    <a:pt x="441" y="2030"/>
                    <a:pt x="513" y="2102"/>
                  </a:cubicBezTo>
                  <a:cubicBezTo>
                    <a:pt x="711" y="2237"/>
                    <a:pt x="936" y="2309"/>
                    <a:pt x="1188" y="2309"/>
                  </a:cubicBezTo>
                  <a:cubicBezTo>
                    <a:pt x="1224" y="2309"/>
                    <a:pt x="1261" y="2307"/>
                    <a:pt x="1299" y="2304"/>
                  </a:cubicBezTo>
                  <a:cubicBezTo>
                    <a:pt x="1942" y="2233"/>
                    <a:pt x="2406" y="1661"/>
                    <a:pt x="2323" y="1042"/>
                  </a:cubicBezTo>
                  <a:cubicBezTo>
                    <a:pt x="2287" y="590"/>
                    <a:pt x="1965" y="221"/>
                    <a:pt x="1572" y="78"/>
                  </a:cubicBezTo>
                  <a:cubicBezTo>
                    <a:pt x="1477" y="42"/>
                    <a:pt x="1406" y="30"/>
                    <a:pt x="1311" y="18"/>
                  </a:cubicBezTo>
                  <a:cubicBezTo>
                    <a:pt x="1269" y="6"/>
                    <a:pt x="1230" y="0"/>
                    <a:pt x="11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5" name="Google Shape;1755;p14"/>
          <p:cNvSpPr txBox="1">
            <a:spLocks noGrp="1"/>
          </p:cNvSpPr>
          <p:nvPr>
            <p:ph type="title"/>
          </p:nvPr>
        </p:nvSpPr>
        <p:spPr>
          <a:xfrm>
            <a:off x="4463450" y="1732314"/>
            <a:ext cx="38121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14"/>
          <p:cNvSpPr txBox="1">
            <a:spLocks noGrp="1"/>
          </p:cNvSpPr>
          <p:nvPr>
            <p:ph type="subTitle" idx="1"/>
          </p:nvPr>
        </p:nvSpPr>
        <p:spPr>
          <a:xfrm>
            <a:off x="4463450" y="2497400"/>
            <a:ext cx="38121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Google Shape;2076;p17"/>
          <p:cNvGrpSpPr/>
          <p:nvPr/>
        </p:nvGrpSpPr>
        <p:grpSpPr>
          <a:xfrm flipH="1">
            <a:off x="-167" y="3797070"/>
            <a:ext cx="3253203" cy="1346446"/>
            <a:chOff x="4145150" y="2643900"/>
            <a:chExt cx="1914550" cy="792400"/>
          </a:xfrm>
        </p:grpSpPr>
        <p:sp>
          <p:nvSpPr>
            <p:cNvPr id="2077" name="Google Shape;2077;p17"/>
            <p:cNvSpPr/>
            <p:nvPr/>
          </p:nvSpPr>
          <p:spPr>
            <a:xfrm>
              <a:off x="5202425" y="3311250"/>
              <a:ext cx="149150" cy="50325"/>
            </a:xfrm>
            <a:custGeom>
              <a:avLst/>
              <a:gdLst/>
              <a:ahLst/>
              <a:cxnLst/>
              <a:rect l="l" t="t" r="r" b="b"/>
              <a:pathLst>
                <a:path w="5966" h="2013" extrusionOk="0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7"/>
            <p:cNvSpPr/>
            <p:nvPr/>
          </p:nvSpPr>
          <p:spPr>
            <a:xfrm>
              <a:off x="5104200" y="3285350"/>
              <a:ext cx="91100" cy="31575"/>
            </a:xfrm>
            <a:custGeom>
              <a:avLst/>
              <a:gdLst/>
              <a:ahLst/>
              <a:cxnLst/>
              <a:rect l="l" t="t" r="r" b="b"/>
              <a:pathLst>
                <a:path w="3644" h="1263" extrusionOk="0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7"/>
            <p:cNvSpPr/>
            <p:nvPr/>
          </p:nvSpPr>
          <p:spPr>
            <a:xfrm>
              <a:off x="5098850" y="328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7"/>
            <p:cNvSpPr/>
            <p:nvPr/>
          </p:nvSpPr>
          <p:spPr>
            <a:xfrm>
              <a:off x="5097050" y="328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7"/>
            <p:cNvSpPr/>
            <p:nvPr/>
          </p:nvSpPr>
          <p:spPr>
            <a:xfrm>
              <a:off x="5317625" y="3080875"/>
              <a:ext cx="235450" cy="109550"/>
            </a:xfrm>
            <a:custGeom>
              <a:avLst/>
              <a:gdLst/>
              <a:ahLst/>
              <a:cxnLst/>
              <a:rect l="l" t="t" r="r" b="b"/>
              <a:pathLst>
                <a:path w="9418" h="4382" extrusionOk="0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7"/>
            <p:cNvSpPr/>
            <p:nvPr/>
          </p:nvSpPr>
          <p:spPr>
            <a:xfrm>
              <a:off x="5193500" y="3188625"/>
              <a:ext cx="122950" cy="59850"/>
            </a:xfrm>
            <a:custGeom>
              <a:avLst/>
              <a:gdLst/>
              <a:ahLst/>
              <a:cxnLst/>
              <a:rect l="l" t="t" r="r" b="b"/>
              <a:pathLst>
                <a:path w="4918" h="2394" extrusionOk="0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7"/>
            <p:cNvSpPr/>
            <p:nvPr/>
          </p:nvSpPr>
          <p:spPr>
            <a:xfrm>
              <a:off x="5097050" y="32844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7"/>
            <p:cNvSpPr/>
            <p:nvPr/>
          </p:nvSpPr>
          <p:spPr>
            <a:xfrm>
              <a:off x="5098550" y="3243975"/>
              <a:ext cx="88425" cy="44675"/>
            </a:xfrm>
            <a:custGeom>
              <a:avLst/>
              <a:gdLst/>
              <a:ahLst/>
              <a:cxnLst/>
              <a:rect l="l" t="t" r="r" b="b"/>
              <a:pathLst>
                <a:path w="3537" h="1787" extrusionOk="0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5098250" y="32826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7"/>
            <p:cNvSpPr/>
            <p:nvPr/>
          </p:nvSpPr>
          <p:spPr>
            <a:xfrm>
              <a:off x="5097650" y="32832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7"/>
            <p:cNvSpPr/>
            <p:nvPr/>
          </p:nvSpPr>
          <p:spPr>
            <a:xfrm>
              <a:off x="4158250" y="3228800"/>
              <a:ext cx="79800" cy="113125"/>
            </a:xfrm>
            <a:custGeom>
              <a:avLst/>
              <a:gdLst/>
              <a:ahLst/>
              <a:cxnLst/>
              <a:rect l="l" t="t" r="r" b="b"/>
              <a:pathLst>
                <a:path w="3192" h="4525" extrusionOk="0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4308850" y="3190700"/>
              <a:ext cx="106000" cy="64325"/>
            </a:xfrm>
            <a:custGeom>
              <a:avLst/>
              <a:gdLst/>
              <a:ahLst/>
              <a:cxnLst/>
              <a:rect l="l" t="t" r="r" b="b"/>
              <a:pathLst>
                <a:path w="4240" h="2573" extrusionOk="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7"/>
            <p:cNvSpPr/>
            <p:nvPr/>
          </p:nvSpPr>
          <p:spPr>
            <a:xfrm>
              <a:off x="4410075" y="3190700"/>
              <a:ext cx="176525" cy="91100"/>
            </a:xfrm>
            <a:custGeom>
              <a:avLst/>
              <a:gdLst/>
              <a:ahLst/>
              <a:cxnLst/>
              <a:rect l="l" t="t" r="r" b="b"/>
              <a:pathLst>
                <a:path w="7061" h="3644" extrusionOk="0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7"/>
            <p:cNvSpPr/>
            <p:nvPr/>
          </p:nvSpPr>
          <p:spPr>
            <a:xfrm>
              <a:off x="4164500" y="3260350"/>
              <a:ext cx="127725" cy="87525"/>
            </a:xfrm>
            <a:custGeom>
              <a:avLst/>
              <a:gdLst/>
              <a:ahLst/>
              <a:cxnLst/>
              <a:rect l="l" t="t" r="r" b="b"/>
              <a:pathLst>
                <a:path w="5109" h="3501" extrusionOk="0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4228800" y="3220775"/>
              <a:ext cx="61325" cy="41400"/>
            </a:xfrm>
            <a:custGeom>
              <a:avLst/>
              <a:gdLst/>
              <a:ahLst/>
              <a:cxnLst/>
              <a:rect l="l" t="t" r="r" b="b"/>
              <a:pathLst>
                <a:path w="2453" h="1656" extrusionOk="0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7"/>
            <p:cNvSpPr/>
            <p:nvPr/>
          </p:nvSpPr>
          <p:spPr>
            <a:xfrm>
              <a:off x="4302900" y="3265125"/>
              <a:ext cx="222375" cy="130500"/>
            </a:xfrm>
            <a:custGeom>
              <a:avLst/>
              <a:gdLst/>
              <a:ahLst/>
              <a:cxnLst/>
              <a:rect l="l" t="t" r="r" b="b"/>
              <a:pathLst>
                <a:path w="8895" h="5220" extrusionOk="0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4545500" y="3403525"/>
              <a:ext cx="25325" cy="32475"/>
            </a:xfrm>
            <a:custGeom>
              <a:avLst/>
              <a:gdLst/>
              <a:ahLst/>
              <a:cxnLst/>
              <a:rect l="l" t="t" r="r" b="b"/>
              <a:pathLst>
                <a:path w="1013" h="1299" extrusionOk="0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4592225" y="3007050"/>
              <a:ext cx="130100" cy="268800"/>
            </a:xfrm>
            <a:custGeom>
              <a:avLst/>
              <a:gdLst/>
              <a:ahLst/>
              <a:cxnLst/>
              <a:rect l="l" t="t" r="r" b="b"/>
              <a:pathLst>
                <a:path w="5204" h="10752" extrusionOk="0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4545500" y="3284450"/>
              <a:ext cx="48550" cy="91125"/>
            </a:xfrm>
            <a:custGeom>
              <a:avLst/>
              <a:gdLst/>
              <a:ahLst/>
              <a:cxnLst/>
              <a:rect l="l" t="t" r="r" b="b"/>
              <a:pathLst>
                <a:path w="1942" h="3645" extrusionOk="0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4597575" y="3275225"/>
              <a:ext cx="212850" cy="99450"/>
            </a:xfrm>
            <a:custGeom>
              <a:avLst/>
              <a:gdLst/>
              <a:ahLst/>
              <a:cxnLst/>
              <a:rect l="l" t="t" r="r" b="b"/>
              <a:pathLst>
                <a:path w="8514" h="3978" extrusionOk="0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4838700" y="3381500"/>
              <a:ext cx="124725" cy="54200"/>
            </a:xfrm>
            <a:custGeom>
              <a:avLst/>
              <a:gdLst/>
              <a:ahLst/>
              <a:cxnLst/>
              <a:rect l="l" t="t" r="r" b="b"/>
              <a:pathLst>
                <a:path w="4989" h="2168" extrusionOk="0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4723500" y="3007350"/>
              <a:ext cx="99725" cy="355725"/>
            </a:xfrm>
            <a:custGeom>
              <a:avLst/>
              <a:gdLst/>
              <a:ahLst/>
              <a:cxnLst/>
              <a:rect l="l" t="t" r="r" b="b"/>
              <a:pathLst>
                <a:path w="3989" h="14229" extrusionOk="0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4825300" y="3394600"/>
              <a:ext cx="18475" cy="41100"/>
            </a:xfrm>
            <a:custGeom>
              <a:avLst/>
              <a:gdLst/>
              <a:ahLst/>
              <a:cxnLst/>
              <a:rect l="l" t="t" r="r" b="b"/>
              <a:pathLst>
                <a:path w="739" h="1644" extrusionOk="0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5078300" y="3281775"/>
              <a:ext cx="26825" cy="153325"/>
            </a:xfrm>
            <a:custGeom>
              <a:avLst/>
              <a:gdLst/>
              <a:ahLst/>
              <a:cxnLst/>
              <a:rect l="l" t="t" r="r" b="b"/>
              <a:pathLst>
                <a:path w="1073" h="6133" extrusionOk="0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5165975" y="3082950"/>
              <a:ext cx="51650" cy="352750"/>
            </a:xfrm>
            <a:custGeom>
              <a:avLst/>
              <a:gdLst/>
              <a:ahLst/>
              <a:cxnLst/>
              <a:rect l="l" t="t" r="r" b="b"/>
              <a:pathLst>
                <a:path w="2066" h="14110" extrusionOk="0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5303025" y="3368700"/>
              <a:ext cx="54800" cy="67000"/>
            </a:xfrm>
            <a:custGeom>
              <a:avLst/>
              <a:gdLst/>
              <a:ahLst/>
              <a:cxnLst/>
              <a:rect l="l" t="t" r="r" b="b"/>
              <a:pathLst>
                <a:path w="2192" h="2680" extrusionOk="0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5430125" y="3087425"/>
              <a:ext cx="129500" cy="180700"/>
            </a:xfrm>
            <a:custGeom>
              <a:avLst/>
              <a:gdLst/>
              <a:ahLst/>
              <a:cxnLst/>
              <a:rect l="l" t="t" r="r" b="b"/>
              <a:pathLst>
                <a:path w="5180" h="7228" extrusionOk="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5365250" y="3269875"/>
              <a:ext cx="63425" cy="84550"/>
            </a:xfrm>
            <a:custGeom>
              <a:avLst/>
              <a:gdLst/>
              <a:ahLst/>
              <a:cxnLst/>
              <a:rect l="l" t="t" r="r" b="b"/>
              <a:pathLst>
                <a:path w="2537" h="3382" extrusionOk="0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5372675" y="3356800"/>
              <a:ext cx="248275" cy="56575"/>
            </a:xfrm>
            <a:custGeom>
              <a:avLst/>
              <a:gdLst/>
              <a:ahLst/>
              <a:cxnLst/>
              <a:rect l="l" t="t" r="r" b="b"/>
              <a:pathLst>
                <a:path w="9931" h="2263" extrusionOk="0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5718250" y="3230300"/>
              <a:ext cx="86350" cy="88125"/>
            </a:xfrm>
            <a:custGeom>
              <a:avLst/>
              <a:gdLst/>
              <a:ahLst/>
              <a:cxnLst/>
              <a:rect l="l" t="t" r="r" b="b"/>
              <a:pathLst>
                <a:path w="3454" h="3525" extrusionOk="0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5808450" y="3104675"/>
              <a:ext cx="128625" cy="124150"/>
            </a:xfrm>
            <a:custGeom>
              <a:avLst/>
              <a:gdLst/>
              <a:ahLst/>
              <a:cxnLst/>
              <a:rect l="l" t="t" r="r" b="b"/>
              <a:pathLst>
                <a:path w="5145" h="4966" extrusionOk="0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5622425" y="3317200"/>
              <a:ext cx="94375" cy="92000"/>
            </a:xfrm>
            <a:custGeom>
              <a:avLst/>
              <a:gdLst/>
              <a:ahLst/>
              <a:cxnLst/>
              <a:rect l="l" t="t" r="r" b="b"/>
              <a:pathLst>
                <a:path w="3775" h="3680" extrusionOk="0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5166700" y="3082050"/>
              <a:ext cx="498600" cy="354250"/>
            </a:xfrm>
            <a:custGeom>
              <a:avLst/>
              <a:gdLst/>
              <a:ahLst/>
              <a:cxnLst/>
              <a:rect l="l" t="t" r="r" b="b"/>
              <a:pathLst>
                <a:path w="19944" h="14170" extrusionOk="0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5558725" y="3064225"/>
              <a:ext cx="8950" cy="4750"/>
            </a:xfrm>
            <a:custGeom>
              <a:avLst/>
              <a:gdLst/>
              <a:ahLst/>
              <a:cxnLst/>
              <a:rect l="l" t="t" r="r" b="b"/>
              <a:pathLst>
                <a:path w="358" h="190" extrusionOk="0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5571525" y="3089200"/>
              <a:ext cx="223250" cy="346500"/>
            </a:xfrm>
            <a:custGeom>
              <a:avLst/>
              <a:gdLst/>
              <a:ahLst/>
              <a:cxnLst/>
              <a:rect l="l" t="t" r="r" b="b"/>
              <a:pathLst>
                <a:path w="8930" h="13860" extrusionOk="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6055500" y="3242800"/>
              <a:ext cx="4200" cy="14900"/>
            </a:xfrm>
            <a:custGeom>
              <a:avLst/>
              <a:gdLst/>
              <a:ahLst/>
              <a:cxnLst/>
              <a:rect l="l" t="t" r="r" b="b"/>
              <a:pathLst>
                <a:path w="168" h="596" extrusionOk="0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5953400" y="3107050"/>
              <a:ext cx="98850" cy="137250"/>
            </a:xfrm>
            <a:custGeom>
              <a:avLst/>
              <a:gdLst/>
              <a:ahLst/>
              <a:cxnLst/>
              <a:rect l="l" t="t" r="r" b="b"/>
              <a:pathLst>
                <a:path w="3954" h="5490" extrusionOk="0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5571825" y="3083850"/>
              <a:ext cx="239625" cy="146475"/>
            </a:xfrm>
            <a:custGeom>
              <a:avLst/>
              <a:gdLst/>
              <a:ahLst/>
              <a:cxnLst/>
              <a:rect l="l" t="t" r="r" b="b"/>
              <a:pathLst>
                <a:path w="9585" h="5859" extrusionOk="0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5814100" y="3227900"/>
              <a:ext cx="202450" cy="130700"/>
            </a:xfrm>
            <a:custGeom>
              <a:avLst/>
              <a:gdLst/>
              <a:ahLst/>
              <a:cxnLst/>
              <a:rect l="l" t="t" r="r" b="b"/>
              <a:pathLst>
                <a:path w="8098" h="522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5574500" y="3075800"/>
              <a:ext cx="354825" cy="22650"/>
            </a:xfrm>
            <a:custGeom>
              <a:avLst/>
              <a:gdLst/>
              <a:ahLst/>
              <a:cxnLst/>
              <a:rect l="l" t="t" r="r" b="b"/>
              <a:pathLst>
                <a:path w="14193" h="906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5569125" y="2643900"/>
              <a:ext cx="490575" cy="431025"/>
            </a:xfrm>
            <a:custGeom>
              <a:avLst/>
              <a:gdLst/>
              <a:ahLst/>
              <a:cxnLst/>
              <a:rect l="l" t="t" r="r" b="b"/>
              <a:pathLst>
                <a:path w="19623" h="17241" extrusionOk="0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5954000" y="2949300"/>
              <a:ext cx="105100" cy="136050"/>
            </a:xfrm>
            <a:custGeom>
              <a:avLst/>
              <a:gdLst/>
              <a:ahLst/>
              <a:cxnLst/>
              <a:rect l="l" t="t" r="r" b="b"/>
              <a:pathLst>
                <a:path w="4204" h="5442" extrusionOk="0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6022475" y="3206175"/>
              <a:ext cx="37225" cy="143500"/>
            </a:xfrm>
            <a:custGeom>
              <a:avLst/>
              <a:gdLst/>
              <a:ahLst/>
              <a:cxnLst/>
              <a:rect l="l" t="t" r="r" b="b"/>
              <a:pathLst>
                <a:path w="1489" h="5740" extrusionOk="0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5959075" y="3100225"/>
              <a:ext cx="100625" cy="64900"/>
            </a:xfrm>
            <a:custGeom>
              <a:avLst/>
              <a:gdLst/>
              <a:ahLst/>
              <a:cxnLst/>
              <a:rect l="l" t="t" r="r" b="b"/>
              <a:pathLst>
                <a:path w="4025" h="2596" extrusionOk="0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4523175" y="3371975"/>
              <a:ext cx="36625" cy="35750"/>
            </a:xfrm>
            <a:custGeom>
              <a:avLst/>
              <a:gdLst/>
              <a:ahLst/>
              <a:cxnLst/>
              <a:rect l="l" t="t" r="r" b="b"/>
              <a:pathLst>
                <a:path w="1465" h="1430" extrusionOk="0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4806850" y="3361225"/>
              <a:ext cx="35725" cy="35175"/>
            </a:xfrm>
            <a:custGeom>
              <a:avLst/>
              <a:gdLst/>
              <a:ahLst/>
              <a:cxnLst/>
              <a:rect l="l" t="t" r="r" b="b"/>
              <a:pathLst>
                <a:path w="1429" h="1407" extrusionOk="0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4231475" y="3218375"/>
              <a:ext cx="12225" cy="12250"/>
            </a:xfrm>
            <a:custGeom>
              <a:avLst/>
              <a:gdLst/>
              <a:ahLst/>
              <a:cxnLst/>
              <a:rect l="l" t="t" r="r" b="b"/>
              <a:pathLst>
                <a:path w="489" h="490" extrusionOk="0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5155100" y="3058225"/>
              <a:ext cx="25325" cy="25050"/>
            </a:xfrm>
            <a:custGeom>
              <a:avLst/>
              <a:gdLst/>
              <a:ahLst/>
              <a:cxnLst/>
              <a:rect l="l" t="t" r="r" b="b"/>
              <a:pathLst>
                <a:path w="1013" h="1002" extrusionOk="0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5929000" y="3079000"/>
              <a:ext cx="34850" cy="34325"/>
            </a:xfrm>
            <a:custGeom>
              <a:avLst/>
              <a:gdLst/>
              <a:ahLst/>
              <a:cxnLst/>
              <a:rect l="l" t="t" r="r" b="b"/>
              <a:pathLst>
                <a:path w="1394" h="1373" extrusionOk="0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6012050" y="3348375"/>
              <a:ext cx="25625" cy="24275"/>
            </a:xfrm>
            <a:custGeom>
              <a:avLst/>
              <a:gdLst/>
              <a:ahLst/>
              <a:cxnLst/>
              <a:rect l="l" t="t" r="r" b="b"/>
              <a:pathLst>
                <a:path w="1025" h="971" extrusionOk="0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5550375" y="3068250"/>
              <a:ext cx="25025" cy="24250"/>
            </a:xfrm>
            <a:custGeom>
              <a:avLst/>
              <a:gdLst/>
              <a:ahLst/>
              <a:cxnLst/>
              <a:rect l="l" t="t" r="r" b="b"/>
              <a:pathLst>
                <a:path w="1001" h="970" extrusionOk="0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5349175" y="3348750"/>
              <a:ext cx="25025" cy="24850"/>
            </a:xfrm>
            <a:custGeom>
              <a:avLst/>
              <a:gdLst/>
              <a:ahLst/>
              <a:cxnLst/>
              <a:rect l="l" t="t" r="r" b="b"/>
              <a:pathLst>
                <a:path w="1001" h="994" extrusionOk="0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4288925" y="3245425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4145150" y="3339825"/>
              <a:ext cx="26225" cy="24750"/>
            </a:xfrm>
            <a:custGeom>
              <a:avLst/>
              <a:gdLst/>
              <a:ahLst/>
              <a:cxnLst/>
              <a:rect l="l" t="t" r="r" b="b"/>
              <a:pathLst>
                <a:path w="1049" h="990" extrusionOk="0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4710100" y="2985275"/>
              <a:ext cx="25625" cy="24775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5801300" y="3226125"/>
              <a:ext cx="14625" cy="14600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5918575" y="3299625"/>
              <a:ext cx="14600" cy="14325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5332800" y="3319575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4583900" y="3272550"/>
              <a:ext cx="14600" cy="14375"/>
            </a:xfrm>
            <a:custGeom>
              <a:avLst/>
              <a:gdLst/>
              <a:ahLst/>
              <a:cxnLst/>
              <a:rect l="l" t="t" r="r" b="b"/>
              <a:pathLst>
                <a:path w="584" h="575" extrusionOk="0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5421500" y="3251650"/>
              <a:ext cx="14900" cy="14400"/>
            </a:xfrm>
            <a:custGeom>
              <a:avLst/>
              <a:gdLst/>
              <a:ahLst/>
              <a:cxnLst/>
              <a:rect l="l" t="t" r="r" b="b"/>
              <a:pathLst>
                <a:path w="596" h="576" extrusionOk="0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5632525" y="3428525"/>
              <a:ext cx="14025" cy="7175"/>
            </a:xfrm>
            <a:custGeom>
              <a:avLst/>
              <a:gdLst/>
              <a:ahLst/>
              <a:cxnLst/>
              <a:rect l="l" t="t" r="r" b="b"/>
              <a:pathLst>
                <a:path w="561" h="287" extrusionOk="0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5338150" y="3193075"/>
              <a:ext cx="14025" cy="14050"/>
            </a:xfrm>
            <a:custGeom>
              <a:avLst/>
              <a:gdLst/>
              <a:ahLst/>
              <a:cxnLst/>
              <a:rect l="l" t="t" r="r" b="b"/>
              <a:pathLst>
                <a:path w="561" h="562" extrusionOk="0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9" name="Google Shape;2139;p17"/>
          <p:cNvGrpSpPr/>
          <p:nvPr/>
        </p:nvGrpSpPr>
        <p:grpSpPr>
          <a:xfrm>
            <a:off x="4" y="-33"/>
            <a:ext cx="1262602" cy="2198093"/>
            <a:chOff x="1083450" y="1318750"/>
            <a:chExt cx="624525" cy="1087250"/>
          </a:xfrm>
        </p:grpSpPr>
        <p:sp>
          <p:nvSpPr>
            <p:cNvPr id="2140" name="Google Shape;2140;p17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7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7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7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7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7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7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7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17"/>
          <p:cNvGrpSpPr/>
          <p:nvPr/>
        </p:nvGrpSpPr>
        <p:grpSpPr>
          <a:xfrm flipH="1">
            <a:off x="7881404" y="-33"/>
            <a:ext cx="1262602" cy="2198093"/>
            <a:chOff x="1083450" y="1318750"/>
            <a:chExt cx="624525" cy="1087250"/>
          </a:xfrm>
        </p:grpSpPr>
        <p:sp>
          <p:nvSpPr>
            <p:cNvPr id="2178" name="Google Shape;2178;p17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7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7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7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7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17"/>
          <p:cNvGrpSpPr/>
          <p:nvPr/>
        </p:nvGrpSpPr>
        <p:grpSpPr>
          <a:xfrm>
            <a:off x="5890659" y="3797009"/>
            <a:ext cx="3253203" cy="1346446"/>
            <a:chOff x="4145150" y="2643900"/>
            <a:chExt cx="1914550" cy="792400"/>
          </a:xfrm>
        </p:grpSpPr>
        <p:sp>
          <p:nvSpPr>
            <p:cNvPr id="2216" name="Google Shape;2216;p17"/>
            <p:cNvSpPr/>
            <p:nvPr/>
          </p:nvSpPr>
          <p:spPr>
            <a:xfrm>
              <a:off x="5202425" y="3311250"/>
              <a:ext cx="149150" cy="50325"/>
            </a:xfrm>
            <a:custGeom>
              <a:avLst/>
              <a:gdLst/>
              <a:ahLst/>
              <a:cxnLst/>
              <a:rect l="l" t="t" r="r" b="b"/>
              <a:pathLst>
                <a:path w="5966" h="2013" extrusionOk="0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7"/>
            <p:cNvSpPr/>
            <p:nvPr/>
          </p:nvSpPr>
          <p:spPr>
            <a:xfrm>
              <a:off x="5104200" y="3285350"/>
              <a:ext cx="91100" cy="31575"/>
            </a:xfrm>
            <a:custGeom>
              <a:avLst/>
              <a:gdLst/>
              <a:ahLst/>
              <a:cxnLst/>
              <a:rect l="l" t="t" r="r" b="b"/>
              <a:pathLst>
                <a:path w="3644" h="1263" extrusionOk="0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7"/>
            <p:cNvSpPr/>
            <p:nvPr/>
          </p:nvSpPr>
          <p:spPr>
            <a:xfrm>
              <a:off x="5098850" y="328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7"/>
            <p:cNvSpPr/>
            <p:nvPr/>
          </p:nvSpPr>
          <p:spPr>
            <a:xfrm>
              <a:off x="5097050" y="328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7"/>
            <p:cNvSpPr/>
            <p:nvPr/>
          </p:nvSpPr>
          <p:spPr>
            <a:xfrm>
              <a:off x="5317625" y="3080875"/>
              <a:ext cx="235450" cy="109550"/>
            </a:xfrm>
            <a:custGeom>
              <a:avLst/>
              <a:gdLst/>
              <a:ahLst/>
              <a:cxnLst/>
              <a:rect l="l" t="t" r="r" b="b"/>
              <a:pathLst>
                <a:path w="9418" h="4382" extrusionOk="0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7"/>
            <p:cNvSpPr/>
            <p:nvPr/>
          </p:nvSpPr>
          <p:spPr>
            <a:xfrm>
              <a:off x="5193500" y="3188625"/>
              <a:ext cx="122950" cy="59850"/>
            </a:xfrm>
            <a:custGeom>
              <a:avLst/>
              <a:gdLst/>
              <a:ahLst/>
              <a:cxnLst/>
              <a:rect l="l" t="t" r="r" b="b"/>
              <a:pathLst>
                <a:path w="4918" h="2394" extrusionOk="0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7"/>
            <p:cNvSpPr/>
            <p:nvPr/>
          </p:nvSpPr>
          <p:spPr>
            <a:xfrm>
              <a:off x="5097050" y="32844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7"/>
            <p:cNvSpPr/>
            <p:nvPr/>
          </p:nvSpPr>
          <p:spPr>
            <a:xfrm>
              <a:off x="5098550" y="3243975"/>
              <a:ext cx="88425" cy="44675"/>
            </a:xfrm>
            <a:custGeom>
              <a:avLst/>
              <a:gdLst/>
              <a:ahLst/>
              <a:cxnLst/>
              <a:rect l="l" t="t" r="r" b="b"/>
              <a:pathLst>
                <a:path w="3537" h="1787" extrusionOk="0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7"/>
            <p:cNvSpPr/>
            <p:nvPr/>
          </p:nvSpPr>
          <p:spPr>
            <a:xfrm>
              <a:off x="5098250" y="32826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7"/>
            <p:cNvSpPr/>
            <p:nvPr/>
          </p:nvSpPr>
          <p:spPr>
            <a:xfrm>
              <a:off x="5097650" y="32832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7"/>
            <p:cNvSpPr/>
            <p:nvPr/>
          </p:nvSpPr>
          <p:spPr>
            <a:xfrm>
              <a:off x="4158250" y="3228800"/>
              <a:ext cx="79800" cy="113125"/>
            </a:xfrm>
            <a:custGeom>
              <a:avLst/>
              <a:gdLst/>
              <a:ahLst/>
              <a:cxnLst/>
              <a:rect l="l" t="t" r="r" b="b"/>
              <a:pathLst>
                <a:path w="3192" h="4525" extrusionOk="0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7"/>
            <p:cNvSpPr/>
            <p:nvPr/>
          </p:nvSpPr>
          <p:spPr>
            <a:xfrm>
              <a:off x="4308850" y="3190700"/>
              <a:ext cx="106000" cy="64325"/>
            </a:xfrm>
            <a:custGeom>
              <a:avLst/>
              <a:gdLst/>
              <a:ahLst/>
              <a:cxnLst/>
              <a:rect l="l" t="t" r="r" b="b"/>
              <a:pathLst>
                <a:path w="4240" h="2573" extrusionOk="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4410075" y="3190700"/>
              <a:ext cx="176525" cy="91100"/>
            </a:xfrm>
            <a:custGeom>
              <a:avLst/>
              <a:gdLst/>
              <a:ahLst/>
              <a:cxnLst/>
              <a:rect l="l" t="t" r="r" b="b"/>
              <a:pathLst>
                <a:path w="7061" h="3644" extrusionOk="0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>
              <a:off x="4164500" y="3260350"/>
              <a:ext cx="127725" cy="87525"/>
            </a:xfrm>
            <a:custGeom>
              <a:avLst/>
              <a:gdLst/>
              <a:ahLst/>
              <a:cxnLst/>
              <a:rect l="l" t="t" r="r" b="b"/>
              <a:pathLst>
                <a:path w="5109" h="3501" extrusionOk="0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>
              <a:off x="4228800" y="3220775"/>
              <a:ext cx="61325" cy="41400"/>
            </a:xfrm>
            <a:custGeom>
              <a:avLst/>
              <a:gdLst/>
              <a:ahLst/>
              <a:cxnLst/>
              <a:rect l="l" t="t" r="r" b="b"/>
              <a:pathLst>
                <a:path w="2453" h="1656" extrusionOk="0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>
              <a:off x="4302900" y="3265125"/>
              <a:ext cx="222375" cy="130500"/>
            </a:xfrm>
            <a:custGeom>
              <a:avLst/>
              <a:gdLst/>
              <a:ahLst/>
              <a:cxnLst/>
              <a:rect l="l" t="t" r="r" b="b"/>
              <a:pathLst>
                <a:path w="8895" h="5220" extrusionOk="0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>
              <a:off x="4545500" y="3403525"/>
              <a:ext cx="25325" cy="32475"/>
            </a:xfrm>
            <a:custGeom>
              <a:avLst/>
              <a:gdLst/>
              <a:ahLst/>
              <a:cxnLst/>
              <a:rect l="l" t="t" r="r" b="b"/>
              <a:pathLst>
                <a:path w="1013" h="1299" extrusionOk="0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7"/>
            <p:cNvSpPr/>
            <p:nvPr/>
          </p:nvSpPr>
          <p:spPr>
            <a:xfrm>
              <a:off x="4592225" y="3007050"/>
              <a:ext cx="130100" cy="268800"/>
            </a:xfrm>
            <a:custGeom>
              <a:avLst/>
              <a:gdLst/>
              <a:ahLst/>
              <a:cxnLst/>
              <a:rect l="l" t="t" r="r" b="b"/>
              <a:pathLst>
                <a:path w="5204" h="10752" extrusionOk="0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7"/>
            <p:cNvSpPr/>
            <p:nvPr/>
          </p:nvSpPr>
          <p:spPr>
            <a:xfrm>
              <a:off x="4545500" y="3284450"/>
              <a:ext cx="48550" cy="91125"/>
            </a:xfrm>
            <a:custGeom>
              <a:avLst/>
              <a:gdLst/>
              <a:ahLst/>
              <a:cxnLst/>
              <a:rect l="l" t="t" r="r" b="b"/>
              <a:pathLst>
                <a:path w="1942" h="3645" extrusionOk="0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7"/>
            <p:cNvSpPr/>
            <p:nvPr/>
          </p:nvSpPr>
          <p:spPr>
            <a:xfrm>
              <a:off x="4597575" y="3275225"/>
              <a:ext cx="212850" cy="99450"/>
            </a:xfrm>
            <a:custGeom>
              <a:avLst/>
              <a:gdLst/>
              <a:ahLst/>
              <a:cxnLst/>
              <a:rect l="l" t="t" r="r" b="b"/>
              <a:pathLst>
                <a:path w="8514" h="3978" extrusionOk="0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7"/>
            <p:cNvSpPr/>
            <p:nvPr/>
          </p:nvSpPr>
          <p:spPr>
            <a:xfrm>
              <a:off x="4838700" y="3381500"/>
              <a:ext cx="124725" cy="54200"/>
            </a:xfrm>
            <a:custGeom>
              <a:avLst/>
              <a:gdLst/>
              <a:ahLst/>
              <a:cxnLst/>
              <a:rect l="l" t="t" r="r" b="b"/>
              <a:pathLst>
                <a:path w="4989" h="2168" extrusionOk="0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7"/>
            <p:cNvSpPr/>
            <p:nvPr/>
          </p:nvSpPr>
          <p:spPr>
            <a:xfrm>
              <a:off x="4723500" y="3007350"/>
              <a:ext cx="99725" cy="355725"/>
            </a:xfrm>
            <a:custGeom>
              <a:avLst/>
              <a:gdLst/>
              <a:ahLst/>
              <a:cxnLst/>
              <a:rect l="l" t="t" r="r" b="b"/>
              <a:pathLst>
                <a:path w="3989" h="14229" extrusionOk="0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7"/>
            <p:cNvSpPr/>
            <p:nvPr/>
          </p:nvSpPr>
          <p:spPr>
            <a:xfrm>
              <a:off x="4825300" y="3394600"/>
              <a:ext cx="18475" cy="41100"/>
            </a:xfrm>
            <a:custGeom>
              <a:avLst/>
              <a:gdLst/>
              <a:ahLst/>
              <a:cxnLst/>
              <a:rect l="l" t="t" r="r" b="b"/>
              <a:pathLst>
                <a:path w="739" h="1644" extrusionOk="0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7"/>
            <p:cNvSpPr/>
            <p:nvPr/>
          </p:nvSpPr>
          <p:spPr>
            <a:xfrm>
              <a:off x="5078300" y="3281775"/>
              <a:ext cx="26825" cy="153325"/>
            </a:xfrm>
            <a:custGeom>
              <a:avLst/>
              <a:gdLst/>
              <a:ahLst/>
              <a:cxnLst/>
              <a:rect l="l" t="t" r="r" b="b"/>
              <a:pathLst>
                <a:path w="1073" h="6133" extrusionOk="0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7"/>
            <p:cNvSpPr/>
            <p:nvPr/>
          </p:nvSpPr>
          <p:spPr>
            <a:xfrm>
              <a:off x="5165975" y="3082950"/>
              <a:ext cx="51650" cy="352750"/>
            </a:xfrm>
            <a:custGeom>
              <a:avLst/>
              <a:gdLst/>
              <a:ahLst/>
              <a:cxnLst/>
              <a:rect l="l" t="t" r="r" b="b"/>
              <a:pathLst>
                <a:path w="2066" h="14110" extrusionOk="0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7"/>
            <p:cNvSpPr/>
            <p:nvPr/>
          </p:nvSpPr>
          <p:spPr>
            <a:xfrm>
              <a:off x="5303025" y="3368700"/>
              <a:ext cx="54800" cy="67000"/>
            </a:xfrm>
            <a:custGeom>
              <a:avLst/>
              <a:gdLst/>
              <a:ahLst/>
              <a:cxnLst/>
              <a:rect l="l" t="t" r="r" b="b"/>
              <a:pathLst>
                <a:path w="2192" h="2680" extrusionOk="0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7"/>
            <p:cNvSpPr/>
            <p:nvPr/>
          </p:nvSpPr>
          <p:spPr>
            <a:xfrm>
              <a:off x="5430125" y="3087425"/>
              <a:ext cx="129500" cy="180700"/>
            </a:xfrm>
            <a:custGeom>
              <a:avLst/>
              <a:gdLst/>
              <a:ahLst/>
              <a:cxnLst/>
              <a:rect l="l" t="t" r="r" b="b"/>
              <a:pathLst>
                <a:path w="5180" h="7228" extrusionOk="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7"/>
            <p:cNvSpPr/>
            <p:nvPr/>
          </p:nvSpPr>
          <p:spPr>
            <a:xfrm>
              <a:off x="5365250" y="3269875"/>
              <a:ext cx="63425" cy="84550"/>
            </a:xfrm>
            <a:custGeom>
              <a:avLst/>
              <a:gdLst/>
              <a:ahLst/>
              <a:cxnLst/>
              <a:rect l="l" t="t" r="r" b="b"/>
              <a:pathLst>
                <a:path w="2537" h="3382" extrusionOk="0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7"/>
            <p:cNvSpPr/>
            <p:nvPr/>
          </p:nvSpPr>
          <p:spPr>
            <a:xfrm>
              <a:off x="5372675" y="3356800"/>
              <a:ext cx="248275" cy="56575"/>
            </a:xfrm>
            <a:custGeom>
              <a:avLst/>
              <a:gdLst/>
              <a:ahLst/>
              <a:cxnLst/>
              <a:rect l="l" t="t" r="r" b="b"/>
              <a:pathLst>
                <a:path w="9931" h="2263" extrusionOk="0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5718250" y="3230300"/>
              <a:ext cx="86350" cy="88125"/>
            </a:xfrm>
            <a:custGeom>
              <a:avLst/>
              <a:gdLst/>
              <a:ahLst/>
              <a:cxnLst/>
              <a:rect l="l" t="t" r="r" b="b"/>
              <a:pathLst>
                <a:path w="3454" h="3525" extrusionOk="0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7"/>
            <p:cNvSpPr/>
            <p:nvPr/>
          </p:nvSpPr>
          <p:spPr>
            <a:xfrm>
              <a:off x="5808450" y="3104675"/>
              <a:ext cx="128625" cy="124150"/>
            </a:xfrm>
            <a:custGeom>
              <a:avLst/>
              <a:gdLst/>
              <a:ahLst/>
              <a:cxnLst/>
              <a:rect l="l" t="t" r="r" b="b"/>
              <a:pathLst>
                <a:path w="5145" h="4966" extrusionOk="0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7"/>
            <p:cNvSpPr/>
            <p:nvPr/>
          </p:nvSpPr>
          <p:spPr>
            <a:xfrm>
              <a:off x="5622425" y="3317200"/>
              <a:ext cx="94375" cy="92000"/>
            </a:xfrm>
            <a:custGeom>
              <a:avLst/>
              <a:gdLst/>
              <a:ahLst/>
              <a:cxnLst/>
              <a:rect l="l" t="t" r="r" b="b"/>
              <a:pathLst>
                <a:path w="3775" h="3680" extrusionOk="0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7"/>
            <p:cNvSpPr/>
            <p:nvPr/>
          </p:nvSpPr>
          <p:spPr>
            <a:xfrm>
              <a:off x="5166700" y="3082050"/>
              <a:ext cx="498600" cy="354250"/>
            </a:xfrm>
            <a:custGeom>
              <a:avLst/>
              <a:gdLst/>
              <a:ahLst/>
              <a:cxnLst/>
              <a:rect l="l" t="t" r="r" b="b"/>
              <a:pathLst>
                <a:path w="19944" h="14170" extrusionOk="0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7"/>
            <p:cNvSpPr/>
            <p:nvPr/>
          </p:nvSpPr>
          <p:spPr>
            <a:xfrm>
              <a:off x="5558725" y="3064225"/>
              <a:ext cx="8950" cy="4750"/>
            </a:xfrm>
            <a:custGeom>
              <a:avLst/>
              <a:gdLst/>
              <a:ahLst/>
              <a:cxnLst/>
              <a:rect l="l" t="t" r="r" b="b"/>
              <a:pathLst>
                <a:path w="358" h="190" extrusionOk="0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7"/>
            <p:cNvSpPr/>
            <p:nvPr/>
          </p:nvSpPr>
          <p:spPr>
            <a:xfrm>
              <a:off x="5571525" y="3089200"/>
              <a:ext cx="223250" cy="346500"/>
            </a:xfrm>
            <a:custGeom>
              <a:avLst/>
              <a:gdLst/>
              <a:ahLst/>
              <a:cxnLst/>
              <a:rect l="l" t="t" r="r" b="b"/>
              <a:pathLst>
                <a:path w="8930" h="13860" extrusionOk="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7"/>
            <p:cNvSpPr/>
            <p:nvPr/>
          </p:nvSpPr>
          <p:spPr>
            <a:xfrm>
              <a:off x="6055500" y="3242800"/>
              <a:ext cx="4200" cy="14900"/>
            </a:xfrm>
            <a:custGeom>
              <a:avLst/>
              <a:gdLst/>
              <a:ahLst/>
              <a:cxnLst/>
              <a:rect l="l" t="t" r="r" b="b"/>
              <a:pathLst>
                <a:path w="168" h="596" extrusionOk="0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7"/>
            <p:cNvSpPr/>
            <p:nvPr/>
          </p:nvSpPr>
          <p:spPr>
            <a:xfrm>
              <a:off x="5953400" y="3107050"/>
              <a:ext cx="98850" cy="137250"/>
            </a:xfrm>
            <a:custGeom>
              <a:avLst/>
              <a:gdLst/>
              <a:ahLst/>
              <a:cxnLst/>
              <a:rect l="l" t="t" r="r" b="b"/>
              <a:pathLst>
                <a:path w="3954" h="5490" extrusionOk="0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7"/>
            <p:cNvSpPr/>
            <p:nvPr/>
          </p:nvSpPr>
          <p:spPr>
            <a:xfrm>
              <a:off x="5571825" y="3083850"/>
              <a:ext cx="239625" cy="146475"/>
            </a:xfrm>
            <a:custGeom>
              <a:avLst/>
              <a:gdLst/>
              <a:ahLst/>
              <a:cxnLst/>
              <a:rect l="l" t="t" r="r" b="b"/>
              <a:pathLst>
                <a:path w="9585" h="5859" extrusionOk="0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5814100" y="3227900"/>
              <a:ext cx="202450" cy="130700"/>
            </a:xfrm>
            <a:custGeom>
              <a:avLst/>
              <a:gdLst/>
              <a:ahLst/>
              <a:cxnLst/>
              <a:rect l="l" t="t" r="r" b="b"/>
              <a:pathLst>
                <a:path w="8098" h="522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7"/>
            <p:cNvSpPr/>
            <p:nvPr/>
          </p:nvSpPr>
          <p:spPr>
            <a:xfrm>
              <a:off x="5574500" y="3075800"/>
              <a:ext cx="354825" cy="22650"/>
            </a:xfrm>
            <a:custGeom>
              <a:avLst/>
              <a:gdLst/>
              <a:ahLst/>
              <a:cxnLst/>
              <a:rect l="l" t="t" r="r" b="b"/>
              <a:pathLst>
                <a:path w="14193" h="906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7"/>
            <p:cNvSpPr/>
            <p:nvPr/>
          </p:nvSpPr>
          <p:spPr>
            <a:xfrm>
              <a:off x="5569125" y="2643900"/>
              <a:ext cx="490575" cy="431025"/>
            </a:xfrm>
            <a:custGeom>
              <a:avLst/>
              <a:gdLst/>
              <a:ahLst/>
              <a:cxnLst/>
              <a:rect l="l" t="t" r="r" b="b"/>
              <a:pathLst>
                <a:path w="19623" h="17241" extrusionOk="0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7"/>
            <p:cNvSpPr/>
            <p:nvPr/>
          </p:nvSpPr>
          <p:spPr>
            <a:xfrm>
              <a:off x="5954000" y="2949300"/>
              <a:ext cx="105100" cy="136050"/>
            </a:xfrm>
            <a:custGeom>
              <a:avLst/>
              <a:gdLst/>
              <a:ahLst/>
              <a:cxnLst/>
              <a:rect l="l" t="t" r="r" b="b"/>
              <a:pathLst>
                <a:path w="4204" h="5442" extrusionOk="0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7"/>
            <p:cNvSpPr/>
            <p:nvPr/>
          </p:nvSpPr>
          <p:spPr>
            <a:xfrm>
              <a:off x="6022475" y="3206175"/>
              <a:ext cx="37225" cy="143500"/>
            </a:xfrm>
            <a:custGeom>
              <a:avLst/>
              <a:gdLst/>
              <a:ahLst/>
              <a:cxnLst/>
              <a:rect l="l" t="t" r="r" b="b"/>
              <a:pathLst>
                <a:path w="1489" h="5740" extrusionOk="0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7"/>
            <p:cNvSpPr/>
            <p:nvPr/>
          </p:nvSpPr>
          <p:spPr>
            <a:xfrm>
              <a:off x="5959075" y="3100225"/>
              <a:ext cx="100625" cy="64900"/>
            </a:xfrm>
            <a:custGeom>
              <a:avLst/>
              <a:gdLst/>
              <a:ahLst/>
              <a:cxnLst/>
              <a:rect l="l" t="t" r="r" b="b"/>
              <a:pathLst>
                <a:path w="4025" h="2596" extrusionOk="0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7"/>
            <p:cNvSpPr/>
            <p:nvPr/>
          </p:nvSpPr>
          <p:spPr>
            <a:xfrm>
              <a:off x="4523175" y="3371975"/>
              <a:ext cx="36625" cy="35750"/>
            </a:xfrm>
            <a:custGeom>
              <a:avLst/>
              <a:gdLst/>
              <a:ahLst/>
              <a:cxnLst/>
              <a:rect l="l" t="t" r="r" b="b"/>
              <a:pathLst>
                <a:path w="1465" h="1430" extrusionOk="0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7"/>
            <p:cNvSpPr/>
            <p:nvPr/>
          </p:nvSpPr>
          <p:spPr>
            <a:xfrm>
              <a:off x="4806850" y="3361225"/>
              <a:ext cx="35725" cy="35175"/>
            </a:xfrm>
            <a:custGeom>
              <a:avLst/>
              <a:gdLst/>
              <a:ahLst/>
              <a:cxnLst/>
              <a:rect l="l" t="t" r="r" b="b"/>
              <a:pathLst>
                <a:path w="1429" h="1407" extrusionOk="0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4231475" y="3218375"/>
              <a:ext cx="12225" cy="12250"/>
            </a:xfrm>
            <a:custGeom>
              <a:avLst/>
              <a:gdLst/>
              <a:ahLst/>
              <a:cxnLst/>
              <a:rect l="l" t="t" r="r" b="b"/>
              <a:pathLst>
                <a:path w="489" h="490" extrusionOk="0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5155100" y="3058225"/>
              <a:ext cx="25325" cy="25050"/>
            </a:xfrm>
            <a:custGeom>
              <a:avLst/>
              <a:gdLst/>
              <a:ahLst/>
              <a:cxnLst/>
              <a:rect l="l" t="t" r="r" b="b"/>
              <a:pathLst>
                <a:path w="1013" h="1002" extrusionOk="0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5929000" y="3079000"/>
              <a:ext cx="34850" cy="34325"/>
            </a:xfrm>
            <a:custGeom>
              <a:avLst/>
              <a:gdLst/>
              <a:ahLst/>
              <a:cxnLst/>
              <a:rect l="l" t="t" r="r" b="b"/>
              <a:pathLst>
                <a:path w="1394" h="1373" extrusionOk="0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6012050" y="3348375"/>
              <a:ext cx="25625" cy="24275"/>
            </a:xfrm>
            <a:custGeom>
              <a:avLst/>
              <a:gdLst/>
              <a:ahLst/>
              <a:cxnLst/>
              <a:rect l="l" t="t" r="r" b="b"/>
              <a:pathLst>
                <a:path w="1025" h="971" extrusionOk="0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5550375" y="3068250"/>
              <a:ext cx="25025" cy="24250"/>
            </a:xfrm>
            <a:custGeom>
              <a:avLst/>
              <a:gdLst/>
              <a:ahLst/>
              <a:cxnLst/>
              <a:rect l="l" t="t" r="r" b="b"/>
              <a:pathLst>
                <a:path w="1001" h="970" extrusionOk="0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>
              <a:off x="5349175" y="3348750"/>
              <a:ext cx="25025" cy="24850"/>
            </a:xfrm>
            <a:custGeom>
              <a:avLst/>
              <a:gdLst/>
              <a:ahLst/>
              <a:cxnLst/>
              <a:rect l="l" t="t" r="r" b="b"/>
              <a:pathLst>
                <a:path w="1001" h="994" extrusionOk="0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>
              <a:off x="4288925" y="3245425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>
              <a:off x="4145150" y="3339825"/>
              <a:ext cx="26225" cy="24750"/>
            </a:xfrm>
            <a:custGeom>
              <a:avLst/>
              <a:gdLst/>
              <a:ahLst/>
              <a:cxnLst/>
              <a:rect l="l" t="t" r="r" b="b"/>
              <a:pathLst>
                <a:path w="1049" h="990" extrusionOk="0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>
              <a:off x="4710100" y="2985275"/>
              <a:ext cx="25625" cy="24775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>
              <a:off x="5801300" y="3226125"/>
              <a:ext cx="14625" cy="14600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7"/>
            <p:cNvSpPr/>
            <p:nvPr/>
          </p:nvSpPr>
          <p:spPr>
            <a:xfrm>
              <a:off x="5918575" y="3299625"/>
              <a:ext cx="14600" cy="14325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7"/>
            <p:cNvSpPr/>
            <p:nvPr/>
          </p:nvSpPr>
          <p:spPr>
            <a:xfrm>
              <a:off x="5332800" y="3319575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7"/>
            <p:cNvSpPr/>
            <p:nvPr/>
          </p:nvSpPr>
          <p:spPr>
            <a:xfrm>
              <a:off x="4583900" y="3272550"/>
              <a:ext cx="14600" cy="14375"/>
            </a:xfrm>
            <a:custGeom>
              <a:avLst/>
              <a:gdLst/>
              <a:ahLst/>
              <a:cxnLst/>
              <a:rect l="l" t="t" r="r" b="b"/>
              <a:pathLst>
                <a:path w="584" h="575" extrusionOk="0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7"/>
            <p:cNvSpPr/>
            <p:nvPr/>
          </p:nvSpPr>
          <p:spPr>
            <a:xfrm>
              <a:off x="5421500" y="3251650"/>
              <a:ext cx="14900" cy="14400"/>
            </a:xfrm>
            <a:custGeom>
              <a:avLst/>
              <a:gdLst/>
              <a:ahLst/>
              <a:cxnLst/>
              <a:rect l="l" t="t" r="r" b="b"/>
              <a:pathLst>
                <a:path w="596" h="576" extrusionOk="0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7"/>
            <p:cNvSpPr/>
            <p:nvPr/>
          </p:nvSpPr>
          <p:spPr>
            <a:xfrm>
              <a:off x="5632525" y="3428525"/>
              <a:ext cx="14025" cy="7175"/>
            </a:xfrm>
            <a:custGeom>
              <a:avLst/>
              <a:gdLst/>
              <a:ahLst/>
              <a:cxnLst/>
              <a:rect l="l" t="t" r="r" b="b"/>
              <a:pathLst>
                <a:path w="561" h="287" extrusionOk="0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7"/>
            <p:cNvSpPr/>
            <p:nvPr/>
          </p:nvSpPr>
          <p:spPr>
            <a:xfrm>
              <a:off x="5338150" y="3193075"/>
              <a:ext cx="14025" cy="14050"/>
            </a:xfrm>
            <a:custGeom>
              <a:avLst/>
              <a:gdLst/>
              <a:ahLst/>
              <a:cxnLst/>
              <a:rect l="l" t="t" r="r" b="b"/>
              <a:pathLst>
                <a:path w="561" h="562" extrusionOk="0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8" name="Google Shape;227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5" name="Google Shape;2435;p19"/>
          <p:cNvGrpSpPr/>
          <p:nvPr/>
        </p:nvGrpSpPr>
        <p:grpSpPr>
          <a:xfrm rot="10800000">
            <a:off x="-9" y="7"/>
            <a:ext cx="951632" cy="1131613"/>
            <a:chOff x="3048875" y="2669025"/>
            <a:chExt cx="504550" cy="599975"/>
          </a:xfrm>
        </p:grpSpPr>
        <p:sp>
          <p:nvSpPr>
            <p:cNvPr id="2436" name="Google Shape;2436;p19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19"/>
          <p:cNvGrpSpPr/>
          <p:nvPr/>
        </p:nvGrpSpPr>
        <p:grpSpPr>
          <a:xfrm rot="10800000" flipH="1">
            <a:off x="8192366" y="7"/>
            <a:ext cx="951632" cy="1131613"/>
            <a:chOff x="3048875" y="2669025"/>
            <a:chExt cx="504550" cy="599975"/>
          </a:xfrm>
        </p:grpSpPr>
        <p:sp>
          <p:nvSpPr>
            <p:cNvPr id="2459" name="Google Shape;2459;p19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9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9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9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9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1" name="Google Shape;2481;p19"/>
          <p:cNvSpPr txBox="1">
            <a:spLocks noGrp="1"/>
          </p:cNvSpPr>
          <p:nvPr>
            <p:ph type="subTitle" idx="1"/>
          </p:nvPr>
        </p:nvSpPr>
        <p:spPr>
          <a:xfrm>
            <a:off x="720000" y="1104400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82" name="Google Shape;248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6" r:id="rId5"/>
    <p:sldLayoutId id="2147483658" r:id="rId6"/>
    <p:sldLayoutId id="2147483660" r:id="rId7"/>
    <p:sldLayoutId id="2147483663" r:id="rId8"/>
    <p:sldLayoutId id="2147483665" r:id="rId9"/>
    <p:sldLayoutId id="2147483671" r:id="rId10"/>
    <p:sldLayoutId id="2147483672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2061134" y="879620"/>
            <a:ext cx="6428035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Finger gesture recognition during hand movement with smart skin technology and deep learning</a:t>
            </a:r>
            <a:endParaRPr sz="3200" dirty="0"/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2061134" y="3241048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Presented by: Gal Babayoff &amp; Tomer Roditi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Supervised</a:t>
            </a:r>
            <a:r>
              <a:rPr lang="en" sz="1800" dirty="0">
                <a:solidFill>
                  <a:schemeClr val="tx1"/>
                </a:solidFill>
              </a:rPr>
              <a:t> by: </a:t>
            </a:r>
            <a:r>
              <a:rPr lang="en-US" sz="1800" dirty="0">
                <a:solidFill>
                  <a:schemeClr val="tx1"/>
                </a:solidFill>
              </a:rPr>
              <a:t>Prof. Yael Hanein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339" name="Google Shape;4339;p33"/>
          <p:cNvSpPr/>
          <p:nvPr/>
        </p:nvSpPr>
        <p:spPr>
          <a:xfrm>
            <a:off x="158015" y="3241047"/>
            <a:ext cx="1505686" cy="1292495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95;p29">
            <a:extLst>
              <a:ext uri="{FF2B5EF4-FFF2-40B4-BE49-F238E27FC236}">
                <a16:creationId xmlns:a16="http://schemas.microsoft.com/office/drawing/2014/main" id="{E7911F5D-2A3E-ED98-8E5B-4D6CE6BBBFCB}"/>
              </a:ext>
            </a:extLst>
          </p:cNvPr>
          <p:cNvSpPr/>
          <p:nvPr/>
        </p:nvSpPr>
        <p:spPr>
          <a:xfrm>
            <a:off x="398275" y="3495652"/>
            <a:ext cx="1056688" cy="96509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15B6745-0875-8EEB-3FDF-F69DEF370CFE}"/>
              </a:ext>
            </a:extLst>
          </p:cNvPr>
          <p:cNvSpPr txBox="1"/>
          <p:nvPr/>
        </p:nvSpPr>
        <p:spPr>
          <a:xfrm>
            <a:off x="-38100" y="4837485"/>
            <a:ext cx="6552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Biomedical Engineering Department, Faculty of Engineering, Tel-Aviv University </a:t>
            </a: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37EEAF57-D7FF-8D8B-F512-2FB32670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5" y="3331952"/>
            <a:ext cx="755693" cy="1292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p40"/>
          <p:cNvSpPr/>
          <p:nvPr/>
        </p:nvSpPr>
        <p:spPr>
          <a:xfrm>
            <a:off x="0" y="50"/>
            <a:ext cx="41637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FFFFF">
                  <a:alpha val="0"/>
                  <a:alpha val="56420"/>
                </a:srgbClr>
              </a:gs>
              <a:gs pos="25000">
                <a:srgbClr val="FFFFFF">
                  <a:alpha val="0"/>
                  <a:alpha val="56420"/>
                </a:srgbClr>
              </a:gs>
              <a:gs pos="50000">
                <a:srgbClr val="FFFFFF">
                  <a:alpha val="19215"/>
                  <a:alpha val="56420"/>
                </a:srgbClr>
              </a:gs>
              <a:gs pos="100000">
                <a:srgbClr val="BEBEBE">
                  <a:alpha val="40000"/>
                  <a:alpha val="5642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40"/>
          <p:cNvSpPr txBox="1">
            <a:spLocks noGrp="1"/>
          </p:cNvSpPr>
          <p:nvPr>
            <p:ph type="title"/>
          </p:nvPr>
        </p:nvSpPr>
        <p:spPr>
          <a:xfrm>
            <a:off x="525142" y="631780"/>
            <a:ext cx="6457183" cy="18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/>
              <a:t>Model Architecture</a:t>
            </a:r>
            <a:endParaRPr sz="4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C51F16C-69E5-74BC-17F0-43A8FA05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34" y="2053803"/>
            <a:ext cx="6223532" cy="2498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Google Shape;4568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Classification tasks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C5534CC-84F5-5AD6-B10D-C62141346030}"/>
              </a:ext>
            </a:extLst>
          </p:cNvPr>
          <p:cNvSpPr txBox="1"/>
          <p:nvPr/>
        </p:nvSpPr>
        <p:spPr>
          <a:xfrm>
            <a:off x="720000" y="2968467"/>
            <a:ext cx="3420200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dirty="0">
                <a:latin typeface="ABeeZee" panose="020B0604020202020204" charset="0"/>
              </a:rPr>
              <a:t>Train/test - 80/20 %</a:t>
            </a:r>
          </a:p>
          <a:p>
            <a:endParaRPr lang="en-US" sz="2200" dirty="0">
              <a:latin typeface="ABeeZee" panose="020B0604020202020204" charset="0"/>
            </a:endParaRPr>
          </a:p>
          <a:p>
            <a:r>
              <a:rPr lang="en-US" sz="2200" dirty="0">
                <a:latin typeface="ABeeZee" panose="020B0604020202020204" charset="0"/>
              </a:rPr>
              <a:t>accuracy - </a:t>
            </a:r>
            <a:r>
              <a:rPr lang="en-US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BeeZee" panose="020B0604020202020204" charset="0"/>
              </a:rPr>
              <a:t>95%</a:t>
            </a:r>
            <a:endParaRPr lang="he-IL" sz="2200" b="1" dirty="0">
              <a:solidFill>
                <a:schemeClr val="tx2">
                  <a:lumMod val="60000"/>
                  <a:lumOff val="40000"/>
                </a:schemeClr>
              </a:solidFill>
              <a:latin typeface="ABeeZee" panose="020B0604020202020204" charset="0"/>
            </a:endParaRPr>
          </a:p>
          <a:p>
            <a:endParaRPr lang="en-US" sz="2200" dirty="0">
              <a:latin typeface="ABeeZee" panose="020B0604020202020204" charset="0"/>
            </a:endParaRPr>
          </a:p>
        </p:txBody>
      </p:sp>
      <p:sp>
        <p:nvSpPr>
          <p:cNvPr id="5" name="תיבת טקסט 13">
            <a:extLst>
              <a:ext uri="{FF2B5EF4-FFF2-40B4-BE49-F238E27FC236}">
                <a16:creationId xmlns:a16="http://schemas.microsoft.com/office/drawing/2014/main" id="{807D7A37-8E59-46F5-D8A4-B6371A44DB57}"/>
              </a:ext>
            </a:extLst>
          </p:cNvPr>
          <p:cNvSpPr txBox="1"/>
          <p:nvPr/>
        </p:nvSpPr>
        <p:spPr>
          <a:xfrm>
            <a:off x="720000" y="1213115"/>
            <a:ext cx="3593499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2 sessions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3 positions – I,II,III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10 finger gestures</a:t>
            </a:r>
            <a:endParaRPr lang="he-IL" sz="2200" dirty="0">
              <a:latin typeface="ABeeZee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2FEE9-FFF5-E79A-8A21-631E4314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499" y="1218494"/>
            <a:ext cx="3731377" cy="3410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93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Google Shape;4568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Classification tasks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C5534CC-84F5-5AD6-B10D-C62141346030}"/>
              </a:ext>
            </a:extLst>
          </p:cNvPr>
          <p:cNvSpPr txBox="1"/>
          <p:nvPr/>
        </p:nvSpPr>
        <p:spPr>
          <a:xfrm>
            <a:off x="720000" y="2968467"/>
            <a:ext cx="3420200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dirty="0">
                <a:latin typeface="ABeeZee" panose="020B0604020202020204" charset="0"/>
              </a:rPr>
              <a:t>Train/test - 80/20 %</a:t>
            </a:r>
          </a:p>
          <a:p>
            <a:endParaRPr lang="en-US" sz="2200" dirty="0">
              <a:latin typeface="ABeeZee" panose="020B0604020202020204" charset="0"/>
            </a:endParaRPr>
          </a:p>
          <a:p>
            <a:r>
              <a:rPr lang="en-US" sz="2200" dirty="0">
                <a:latin typeface="ABeeZee" panose="020B0604020202020204" charset="0"/>
              </a:rPr>
              <a:t>accuracy - </a:t>
            </a:r>
            <a:r>
              <a:rPr lang="en-US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BeeZee" panose="020B0604020202020204" charset="0"/>
              </a:rPr>
              <a:t>93%</a:t>
            </a:r>
            <a:endParaRPr lang="he-IL" sz="2200" b="1" dirty="0">
              <a:solidFill>
                <a:schemeClr val="tx2">
                  <a:lumMod val="60000"/>
                  <a:lumOff val="40000"/>
                </a:schemeClr>
              </a:solidFill>
              <a:latin typeface="ABeeZee" panose="020B0604020202020204" charset="0"/>
            </a:endParaRPr>
          </a:p>
          <a:p>
            <a:endParaRPr lang="en-US" sz="2200" dirty="0">
              <a:latin typeface="ABeeZee" panose="020B0604020202020204" charset="0"/>
            </a:endParaRPr>
          </a:p>
        </p:txBody>
      </p:sp>
      <p:sp>
        <p:nvSpPr>
          <p:cNvPr id="5" name="תיבת טקסט 13">
            <a:extLst>
              <a:ext uri="{FF2B5EF4-FFF2-40B4-BE49-F238E27FC236}">
                <a16:creationId xmlns:a16="http://schemas.microsoft.com/office/drawing/2014/main" id="{807D7A37-8E59-46F5-D8A4-B6371A44DB57}"/>
              </a:ext>
            </a:extLst>
          </p:cNvPr>
          <p:cNvSpPr txBox="1"/>
          <p:nvPr/>
        </p:nvSpPr>
        <p:spPr>
          <a:xfrm>
            <a:off x="720000" y="1213115"/>
            <a:ext cx="3593499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2 sessions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4 positions – I,II,III,IIII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10 finger gestures</a:t>
            </a:r>
            <a:endParaRPr lang="he-IL" sz="2200" dirty="0">
              <a:latin typeface="ABeeZee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2FEE9-FFF5-E79A-8A21-631E4314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3898" y="1218494"/>
            <a:ext cx="3730578" cy="3410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634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Google Shape;4568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Classification tasks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C5534CC-84F5-5AD6-B10D-C62141346030}"/>
              </a:ext>
            </a:extLst>
          </p:cNvPr>
          <p:cNvSpPr txBox="1"/>
          <p:nvPr/>
        </p:nvSpPr>
        <p:spPr>
          <a:xfrm>
            <a:off x="720000" y="2968467"/>
            <a:ext cx="3420200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dirty="0">
                <a:latin typeface="ABeeZee" panose="020B0604020202020204" charset="0"/>
              </a:rPr>
              <a:t>Train/test - 80/20 %</a:t>
            </a:r>
          </a:p>
          <a:p>
            <a:endParaRPr lang="en-US" sz="2200" dirty="0">
              <a:latin typeface="ABeeZee" panose="020B0604020202020204" charset="0"/>
            </a:endParaRPr>
          </a:p>
          <a:p>
            <a:r>
              <a:rPr lang="en-US" sz="2200" dirty="0">
                <a:latin typeface="ABeeZee" panose="020B0604020202020204" charset="0"/>
              </a:rPr>
              <a:t>accuracy - </a:t>
            </a:r>
            <a:r>
              <a:rPr lang="en-US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BeeZee" panose="020B0604020202020204" charset="0"/>
              </a:rPr>
              <a:t>100%</a:t>
            </a:r>
            <a:endParaRPr lang="he-IL" sz="2200" b="1" dirty="0">
              <a:solidFill>
                <a:schemeClr val="tx2">
                  <a:lumMod val="60000"/>
                  <a:lumOff val="40000"/>
                </a:schemeClr>
              </a:solidFill>
              <a:latin typeface="ABeeZee" panose="020B0604020202020204" charset="0"/>
            </a:endParaRPr>
          </a:p>
          <a:p>
            <a:endParaRPr lang="en-US" sz="2200" dirty="0">
              <a:latin typeface="ABeeZee" panose="020B0604020202020204" charset="0"/>
            </a:endParaRPr>
          </a:p>
        </p:txBody>
      </p:sp>
      <p:sp>
        <p:nvSpPr>
          <p:cNvPr id="5" name="תיבת טקסט 13">
            <a:extLst>
              <a:ext uri="{FF2B5EF4-FFF2-40B4-BE49-F238E27FC236}">
                <a16:creationId xmlns:a16="http://schemas.microsoft.com/office/drawing/2014/main" id="{807D7A37-8E59-46F5-D8A4-B6371A44DB57}"/>
              </a:ext>
            </a:extLst>
          </p:cNvPr>
          <p:cNvSpPr txBox="1"/>
          <p:nvPr/>
        </p:nvSpPr>
        <p:spPr>
          <a:xfrm>
            <a:off x="720000" y="1213115"/>
            <a:ext cx="3593499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2 sessions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1 position – IIII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10 finger gestures</a:t>
            </a:r>
            <a:endParaRPr lang="he-IL" sz="2200" dirty="0">
              <a:latin typeface="ABeeZee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2FEE9-FFF5-E79A-8A21-631E4314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4156" y="1218494"/>
            <a:ext cx="3730062" cy="3410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45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Google Shape;4568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Classification tasks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C5534CC-84F5-5AD6-B10D-C62141346030}"/>
              </a:ext>
            </a:extLst>
          </p:cNvPr>
          <p:cNvSpPr txBox="1"/>
          <p:nvPr/>
        </p:nvSpPr>
        <p:spPr>
          <a:xfrm>
            <a:off x="720000" y="2614796"/>
            <a:ext cx="342020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ABeeZee" panose="020B0604020202020204" charset="0"/>
              </a:rPr>
              <a:t>Train/test – train on session 1, fine tune with 30% of session 2, test on 70% of session 2</a:t>
            </a:r>
          </a:p>
          <a:p>
            <a:br>
              <a:rPr lang="en-US" sz="2000" dirty="0">
                <a:latin typeface="ABeeZee" panose="020B0604020202020204" charset="0"/>
              </a:rPr>
            </a:br>
            <a:r>
              <a:rPr lang="en-US" sz="2000" dirty="0">
                <a:latin typeface="ABeeZee" panose="020B0604020202020204" charset="0"/>
              </a:rPr>
              <a:t>accuracy -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BeeZee" panose="020B0604020202020204" charset="0"/>
              </a:rPr>
              <a:t>90%</a:t>
            </a:r>
            <a:endParaRPr lang="he-IL" sz="2000" b="1" dirty="0">
              <a:solidFill>
                <a:schemeClr val="tx2">
                  <a:lumMod val="60000"/>
                  <a:lumOff val="40000"/>
                </a:schemeClr>
              </a:solidFill>
              <a:latin typeface="ABeeZee" panose="020B0604020202020204" charset="0"/>
            </a:endParaRPr>
          </a:p>
          <a:p>
            <a:endParaRPr lang="en-US" sz="2000" dirty="0">
              <a:latin typeface="ABeeZee" panose="020B0604020202020204" charset="0"/>
            </a:endParaRPr>
          </a:p>
        </p:txBody>
      </p:sp>
      <p:sp>
        <p:nvSpPr>
          <p:cNvPr id="5" name="תיבת טקסט 13">
            <a:extLst>
              <a:ext uri="{FF2B5EF4-FFF2-40B4-BE49-F238E27FC236}">
                <a16:creationId xmlns:a16="http://schemas.microsoft.com/office/drawing/2014/main" id="{807D7A37-8E59-46F5-D8A4-B6371A44DB57}"/>
              </a:ext>
            </a:extLst>
          </p:cNvPr>
          <p:cNvSpPr txBox="1"/>
          <p:nvPr/>
        </p:nvSpPr>
        <p:spPr>
          <a:xfrm>
            <a:off x="720000" y="1213115"/>
            <a:ext cx="3593499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2 sessions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4 positions – I,II,III,IIII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BeeZee" panose="020B0604020202020204" charset="0"/>
              </a:rPr>
              <a:t>10 finger gestures</a:t>
            </a:r>
            <a:endParaRPr lang="he-IL" sz="2200" dirty="0">
              <a:latin typeface="ABeeZee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2FEE9-FFF5-E79A-8A21-631E4314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4156" y="1219291"/>
            <a:ext cx="3730062" cy="3409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51A2C18D-D26B-4770-FD67-490E9884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435" y="1246716"/>
            <a:ext cx="73034" cy="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56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p43"/>
          <p:cNvSpPr txBox="1">
            <a:spLocks noGrp="1"/>
          </p:cNvSpPr>
          <p:nvPr>
            <p:ph type="title"/>
          </p:nvPr>
        </p:nvSpPr>
        <p:spPr>
          <a:xfrm>
            <a:off x="940521" y="608530"/>
            <a:ext cx="37905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Far</a:t>
            </a:r>
            <a:endParaRPr dirty="0"/>
          </a:p>
        </p:txBody>
      </p:sp>
      <p:sp>
        <p:nvSpPr>
          <p:cNvPr id="4491" name="Google Shape;4491;p43"/>
          <p:cNvSpPr txBox="1">
            <a:spLocks noGrp="1"/>
          </p:cNvSpPr>
          <p:nvPr>
            <p:ph type="subTitle" idx="1"/>
          </p:nvPr>
        </p:nvSpPr>
        <p:spPr>
          <a:xfrm>
            <a:off x="940533" y="1550182"/>
            <a:ext cx="7086388" cy="2979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Similar achievements in </a:t>
            </a:r>
          </a:p>
          <a:p>
            <a:pPr marL="127000" indent="0" algn="l">
              <a:buNone/>
            </a:pPr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static positions</a:t>
            </a:r>
            <a:endParaRPr lang="he-IL" sz="2400" dirty="0">
              <a:solidFill>
                <a:schemeClr val="tx1"/>
              </a:solidFill>
              <a:latin typeface="ABeeZee" panose="020B0604020202020204" charset="0"/>
            </a:endParaRPr>
          </a:p>
          <a:p>
            <a:pPr marL="127000" indent="0" algn="l">
              <a:buNone/>
            </a:pPr>
            <a:endParaRPr lang="en-US" sz="2400" dirty="0">
              <a:solidFill>
                <a:schemeClr val="tx1"/>
              </a:solidFill>
              <a:latin typeface="ABeeZee" panose="020B0604020202020204" charset="0"/>
            </a:endParaRPr>
          </a:p>
          <a:p>
            <a:pPr marL="127000" indent="0" algn="l">
              <a:buNone/>
            </a:pPr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model per subject</a:t>
            </a:r>
          </a:p>
          <a:p>
            <a:pPr marL="127000" indent="0" algn="l">
              <a:buNone/>
            </a:pPr>
            <a:endParaRPr lang="en-US" sz="2400" dirty="0">
              <a:solidFill>
                <a:schemeClr val="tx1"/>
              </a:solidFill>
              <a:latin typeface="ABeeZee" panose="020B0604020202020204" charset="0"/>
            </a:endParaRPr>
          </a:p>
          <a:p>
            <a:pPr marL="127000" indent="0" algn="l">
              <a:buNone/>
            </a:pPr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High accuracy for gentle </a:t>
            </a:r>
          </a:p>
          <a:p>
            <a:pPr marL="127000" indent="0" algn="l">
              <a:buNone/>
            </a:pPr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Movements</a:t>
            </a:r>
            <a:b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</a:br>
            <a:endParaRPr lang="en-US" sz="2400" dirty="0">
              <a:solidFill>
                <a:schemeClr val="tx1"/>
              </a:solidFill>
              <a:latin typeface="ABeeZee" panose="020B0604020202020204" charset="0"/>
            </a:endParaRPr>
          </a:p>
        </p:txBody>
      </p:sp>
      <p:pic>
        <p:nvPicPr>
          <p:cNvPr id="4492" name="Google Shape;4492;p43"/>
          <p:cNvPicPr preferRelativeResize="0"/>
          <p:nvPr/>
        </p:nvPicPr>
        <p:blipFill rotWithShape="1">
          <a:blip r:embed="rId3"/>
          <a:srcRect t="47" b="47"/>
          <a:stretch/>
        </p:blipFill>
        <p:spPr>
          <a:xfrm>
            <a:off x="5466188" y="1288362"/>
            <a:ext cx="2569200" cy="256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3" name="Google Shape;4493;p43"/>
          <p:cNvSpPr/>
          <p:nvPr/>
        </p:nvSpPr>
        <p:spPr>
          <a:xfrm>
            <a:off x="5306588" y="1127550"/>
            <a:ext cx="2888400" cy="28884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p42"/>
          <p:cNvSpPr/>
          <p:nvPr/>
        </p:nvSpPr>
        <p:spPr>
          <a:xfrm>
            <a:off x="868438" y="1127550"/>
            <a:ext cx="2888400" cy="28884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3" name="Google Shape;4483;p42"/>
          <p:cNvPicPr preferRelativeResize="0"/>
          <p:nvPr/>
        </p:nvPicPr>
        <p:blipFill rotWithShape="1">
          <a:blip r:embed="rId3"/>
          <a:srcRect t="178" b="178"/>
          <a:stretch/>
        </p:blipFill>
        <p:spPr>
          <a:xfrm>
            <a:off x="1028038" y="1288350"/>
            <a:ext cx="2569200" cy="256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84" name="Google Shape;4484;p42"/>
          <p:cNvSpPr txBox="1">
            <a:spLocks noGrp="1"/>
          </p:cNvSpPr>
          <p:nvPr>
            <p:ph type="title"/>
          </p:nvPr>
        </p:nvSpPr>
        <p:spPr>
          <a:xfrm>
            <a:off x="4589834" y="1176530"/>
            <a:ext cx="2390834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Future</a:t>
            </a:r>
          </a:p>
        </p:txBody>
      </p:sp>
      <p:sp>
        <p:nvSpPr>
          <p:cNvPr id="4485" name="Google Shape;4485;p42"/>
          <p:cNvSpPr txBox="1">
            <a:spLocks noGrp="1"/>
          </p:cNvSpPr>
          <p:nvPr>
            <p:ph type="subTitle" idx="1"/>
          </p:nvPr>
        </p:nvSpPr>
        <p:spPr>
          <a:xfrm>
            <a:off x="4463462" y="2330397"/>
            <a:ext cx="3812100" cy="152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Collect more data</a:t>
            </a:r>
          </a:p>
          <a:p>
            <a:pPr marL="127000" indent="0" algn="l">
              <a:buNone/>
            </a:pPr>
            <a:endParaRPr lang="en-US" sz="2400" dirty="0">
              <a:solidFill>
                <a:schemeClr val="tx1"/>
              </a:solidFill>
              <a:latin typeface="ABeeZee" panose="020B0604020202020204" charset="0"/>
            </a:endParaRPr>
          </a:p>
          <a:p>
            <a:pPr marL="127000" indent="0" algn="l">
              <a:buNone/>
            </a:pPr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Develop new pipelines and models for broader movements</a:t>
            </a:r>
          </a:p>
          <a:p>
            <a:pPr marL="127000" indent="0" algn="l">
              <a:buNone/>
            </a:pPr>
            <a:endParaRPr lang="en-US" sz="2400" dirty="0">
              <a:solidFill>
                <a:schemeClr val="tx1"/>
              </a:solidFill>
              <a:latin typeface="ABeeZe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44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p42"/>
          <p:cNvSpPr/>
          <p:nvPr/>
        </p:nvSpPr>
        <p:spPr>
          <a:xfrm>
            <a:off x="868438" y="1127550"/>
            <a:ext cx="2888400" cy="28884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3" name="Google Shape;4483;p42"/>
          <p:cNvPicPr preferRelativeResize="0"/>
          <p:nvPr/>
        </p:nvPicPr>
        <p:blipFill rotWithShape="1">
          <a:blip r:embed="rId3"/>
          <a:srcRect t="178" b="178"/>
          <a:stretch/>
        </p:blipFill>
        <p:spPr>
          <a:xfrm>
            <a:off x="1028038" y="1288350"/>
            <a:ext cx="2569200" cy="256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84" name="Google Shape;4484;p42"/>
          <p:cNvSpPr txBox="1">
            <a:spLocks noGrp="1"/>
          </p:cNvSpPr>
          <p:nvPr>
            <p:ph type="title"/>
          </p:nvPr>
        </p:nvSpPr>
        <p:spPr>
          <a:xfrm>
            <a:off x="4589834" y="1176530"/>
            <a:ext cx="2390834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Future</a:t>
            </a:r>
          </a:p>
        </p:txBody>
      </p:sp>
      <p:sp>
        <p:nvSpPr>
          <p:cNvPr id="4485" name="Google Shape;4485;p42"/>
          <p:cNvSpPr txBox="1">
            <a:spLocks noGrp="1"/>
          </p:cNvSpPr>
          <p:nvPr>
            <p:ph type="subTitle" idx="1"/>
          </p:nvPr>
        </p:nvSpPr>
        <p:spPr>
          <a:xfrm>
            <a:off x="4463450" y="2081089"/>
            <a:ext cx="4137086" cy="28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/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Integrate accelerometer data.</a:t>
            </a:r>
            <a:b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</a:br>
            <a:endParaRPr lang="en-US" sz="2400" dirty="0">
              <a:solidFill>
                <a:schemeClr val="tx1"/>
              </a:solidFill>
              <a:latin typeface="ABeeZee" panose="020B0604020202020204" charset="0"/>
            </a:endParaRPr>
          </a:p>
          <a:p>
            <a:pPr marL="127000" indent="0" algn="l"/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Models' architectures.</a:t>
            </a:r>
          </a:p>
          <a:p>
            <a:pPr marL="127000" indent="0" algn="l"/>
            <a:b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</a:br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Static positions collection as a database.</a:t>
            </a:r>
          </a:p>
          <a:p>
            <a:pPr marL="469900" indent="-342900" algn="l">
              <a:buFontTx/>
              <a:buChar char="-"/>
            </a:pPr>
            <a:endParaRPr lang="en-US" sz="2400" dirty="0">
              <a:solidFill>
                <a:schemeClr val="tx1"/>
              </a:solidFill>
              <a:latin typeface="ABeeZee" panose="020B0604020202020204" charset="0"/>
            </a:endParaRPr>
          </a:p>
          <a:p>
            <a:pPr marL="127000" indent="0" algn="l">
              <a:buNone/>
            </a:pPr>
            <a:endParaRPr lang="en-US" sz="2400" dirty="0">
              <a:solidFill>
                <a:schemeClr val="tx1"/>
              </a:solidFill>
              <a:latin typeface="ABeeZe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8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122;p59">
            <a:extLst>
              <a:ext uri="{FF2B5EF4-FFF2-40B4-BE49-F238E27FC236}">
                <a16:creationId xmlns:a16="http://schemas.microsoft.com/office/drawing/2014/main" id="{F646F715-BAFD-624E-0780-C9337BAA37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0672" y="708392"/>
            <a:ext cx="3644967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THANKS</a:t>
            </a:r>
            <a:endParaRPr sz="4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5442E7-6C4A-B54A-317F-C0F9B429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21" y="1333306"/>
            <a:ext cx="7760557" cy="2936765"/>
          </a:xfrm>
          <a:prstGeom prst="rect">
            <a:avLst/>
          </a:prstGeom>
        </p:spPr>
      </p:pic>
      <p:sp>
        <p:nvSpPr>
          <p:cNvPr id="2" name="Google Shape;4490;p43">
            <a:extLst>
              <a:ext uri="{FF2B5EF4-FFF2-40B4-BE49-F238E27FC236}">
                <a16:creationId xmlns:a16="http://schemas.microsoft.com/office/drawing/2014/main" id="{11CC3463-8CAB-72DB-12FA-1AD266B48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5137" y="246219"/>
            <a:ext cx="6823252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Loss VS. Accuracy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53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Gesture Recognition Aim</a:t>
            </a:r>
            <a:endParaRPr sz="3600" dirty="0"/>
          </a:p>
        </p:txBody>
      </p:sp>
      <p:sp>
        <p:nvSpPr>
          <p:cNvPr id="4403" name="Google Shape;4403;p38"/>
          <p:cNvSpPr txBox="1">
            <a:spLocks noGrp="1"/>
          </p:cNvSpPr>
          <p:nvPr>
            <p:ph type="subTitle" idx="4"/>
          </p:nvPr>
        </p:nvSpPr>
        <p:spPr>
          <a:xfrm>
            <a:off x="719999" y="1760739"/>
            <a:ext cx="7797467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/>
            <a:r>
              <a:rPr lang="en-US" sz="2400" b="0" i="0" dirty="0">
                <a:solidFill>
                  <a:schemeClr val="tx1"/>
                </a:solidFill>
                <a:effectLst/>
                <a:latin typeface="ABeeZee" panose="020B0604020202020204" charset="0"/>
              </a:rPr>
              <a:t>Finger gesture recognition has numerous applications in fields such as healthcare, gaming, and robotics.</a:t>
            </a:r>
            <a:br>
              <a:rPr lang="en-US" sz="2400" b="0" i="0" dirty="0">
                <a:solidFill>
                  <a:schemeClr val="tx1"/>
                </a:solidFill>
                <a:effectLst/>
                <a:latin typeface="ABeeZee" panose="020B0604020202020204" charset="0"/>
              </a:rPr>
            </a:br>
            <a:endParaRPr lang="en-US" sz="2400" b="0" i="0" dirty="0">
              <a:solidFill>
                <a:schemeClr val="tx1"/>
              </a:solidFill>
              <a:effectLst/>
              <a:latin typeface="ABeeZee" panose="020B0604020202020204" charset="0"/>
            </a:endParaRPr>
          </a:p>
          <a:p>
            <a:pPr marL="127000" indent="0" algn="l"/>
            <a:r>
              <a:rPr lang="en-US" sz="2400" dirty="0">
                <a:solidFill>
                  <a:schemeClr val="tx1"/>
                </a:solidFill>
                <a:latin typeface="ABeeZee" panose="020B0604020202020204" charset="0"/>
              </a:rPr>
              <a:t>Smart skin technology and deep learning offer a promising solution over traditional approaches.</a:t>
            </a:r>
          </a:p>
        </p:txBody>
      </p:sp>
    </p:spTree>
    <p:extLst>
      <p:ext uri="{BB962C8B-B14F-4D97-AF65-F5344CB8AC3E}">
        <p14:creationId xmlns:p14="http://schemas.microsoft.com/office/powerpoint/2010/main" val="1349643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5442E7-6C4A-B54A-317F-C0F9B429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0174" y="1143527"/>
            <a:ext cx="5503652" cy="333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4490;p43">
            <a:extLst>
              <a:ext uri="{FF2B5EF4-FFF2-40B4-BE49-F238E27FC236}">
                <a16:creationId xmlns:a16="http://schemas.microsoft.com/office/drawing/2014/main" id="{11CC3463-8CAB-72DB-12FA-1AD266B48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9589" y="278252"/>
            <a:ext cx="6823252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 |||| signal</a:t>
            </a:r>
            <a:endParaRPr dirty="0"/>
          </a:p>
        </p:txBody>
      </p:sp>
      <p:sp>
        <p:nvSpPr>
          <p:cNvPr id="6" name="סוגר מרובע ימני 5">
            <a:extLst>
              <a:ext uri="{FF2B5EF4-FFF2-40B4-BE49-F238E27FC236}">
                <a16:creationId xmlns:a16="http://schemas.microsoft.com/office/drawing/2014/main" id="{6EEB77F5-1B49-9887-6481-D95E557BD3BF}"/>
              </a:ext>
            </a:extLst>
          </p:cNvPr>
          <p:cNvSpPr/>
          <p:nvPr/>
        </p:nvSpPr>
        <p:spPr>
          <a:xfrm rot="5400000">
            <a:off x="3669243" y="3697718"/>
            <a:ext cx="313146" cy="1492371"/>
          </a:xfrm>
          <a:prstGeom prst="rightBracke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סוגר מרובע ימני 6">
            <a:extLst>
              <a:ext uri="{FF2B5EF4-FFF2-40B4-BE49-F238E27FC236}">
                <a16:creationId xmlns:a16="http://schemas.microsoft.com/office/drawing/2014/main" id="{D2BAA129-A91C-DB8C-A9C1-1CC75A3BB29E}"/>
              </a:ext>
            </a:extLst>
          </p:cNvPr>
          <p:cNvSpPr/>
          <p:nvPr/>
        </p:nvSpPr>
        <p:spPr>
          <a:xfrm rot="5400000">
            <a:off x="5791340" y="3697718"/>
            <a:ext cx="313146" cy="1492371"/>
          </a:xfrm>
          <a:prstGeom prst="rightBracke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428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5442E7-6C4A-B54A-317F-C0F9B429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2921" y="1143527"/>
            <a:ext cx="5193102" cy="333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4490;p43">
            <a:extLst>
              <a:ext uri="{FF2B5EF4-FFF2-40B4-BE49-F238E27FC236}">
                <a16:creationId xmlns:a16="http://schemas.microsoft.com/office/drawing/2014/main" id="{11CC3463-8CAB-72DB-12FA-1AD266B48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9589" y="278252"/>
            <a:ext cx="6823252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 ||| signal</a:t>
            </a:r>
            <a:endParaRPr dirty="0"/>
          </a:p>
        </p:txBody>
      </p:sp>
      <p:sp>
        <p:nvSpPr>
          <p:cNvPr id="6" name="סוגר מרובע ימני 5">
            <a:extLst>
              <a:ext uri="{FF2B5EF4-FFF2-40B4-BE49-F238E27FC236}">
                <a16:creationId xmlns:a16="http://schemas.microsoft.com/office/drawing/2014/main" id="{6EEB77F5-1B49-9887-6481-D95E557BD3BF}"/>
              </a:ext>
            </a:extLst>
          </p:cNvPr>
          <p:cNvSpPr/>
          <p:nvPr/>
        </p:nvSpPr>
        <p:spPr>
          <a:xfrm rot="5400000">
            <a:off x="3591602" y="3683062"/>
            <a:ext cx="313148" cy="1492371"/>
          </a:xfrm>
          <a:prstGeom prst="rightBracke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סוגר מרובע ימני 6">
            <a:extLst>
              <a:ext uri="{FF2B5EF4-FFF2-40B4-BE49-F238E27FC236}">
                <a16:creationId xmlns:a16="http://schemas.microsoft.com/office/drawing/2014/main" id="{D2BAA129-A91C-DB8C-A9C1-1CC75A3BB29E}"/>
              </a:ext>
            </a:extLst>
          </p:cNvPr>
          <p:cNvSpPr/>
          <p:nvPr/>
        </p:nvSpPr>
        <p:spPr>
          <a:xfrm rot="5400000">
            <a:off x="5877605" y="3697718"/>
            <a:ext cx="313146" cy="1492371"/>
          </a:xfrm>
          <a:prstGeom prst="rightBracke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901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WE ARE WORKING ON</a:t>
            </a:r>
            <a:endParaRPr sz="3600" dirty="0"/>
          </a:p>
        </p:txBody>
      </p:sp>
      <p:sp>
        <p:nvSpPr>
          <p:cNvPr id="4400" name="Google Shape;4400;p38"/>
          <p:cNvSpPr txBox="1">
            <a:spLocks noGrp="1"/>
          </p:cNvSpPr>
          <p:nvPr>
            <p:ph type="title" idx="2"/>
          </p:nvPr>
        </p:nvSpPr>
        <p:spPr>
          <a:xfrm>
            <a:off x="990296" y="2014219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THEM</a:t>
            </a:r>
            <a:endParaRPr sz="3200" dirty="0"/>
          </a:p>
        </p:txBody>
      </p:sp>
      <p:sp>
        <p:nvSpPr>
          <p:cNvPr id="4401" name="Google Shape;4401;p38"/>
          <p:cNvSpPr txBox="1">
            <a:spLocks noGrp="1"/>
          </p:cNvSpPr>
          <p:nvPr>
            <p:ph type="title" idx="3"/>
          </p:nvPr>
        </p:nvSpPr>
        <p:spPr>
          <a:xfrm>
            <a:off x="4922952" y="2014219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US</a:t>
            </a:r>
            <a:endParaRPr sz="3200" dirty="0"/>
          </a:p>
        </p:txBody>
      </p:sp>
      <p:sp>
        <p:nvSpPr>
          <p:cNvPr id="4402" name="Google Shape;4402;p38"/>
          <p:cNvSpPr txBox="1">
            <a:spLocks noGrp="1"/>
          </p:cNvSpPr>
          <p:nvPr>
            <p:ph type="subTitle" idx="1"/>
          </p:nvPr>
        </p:nvSpPr>
        <p:spPr>
          <a:xfrm>
            <a:off x="4828063" y="2531195"/>
            <a:ext cx="3970881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Expand the work to recognize finger gestures during free movement</a:t>
            </a:r>
          </a:p>
        </p:txBody>
      </p:sp>
      <p:sp>
        <p:nvSpPr>
          <p:cNvPr id="4403" name="Google Shape;4403;p38"/>
          <p:cNvSpPr txBox="1">
            <a:spLocks noGrp="1"/>
          </p:cNvSpPr>
          <p:nvPr>
            <p:ph type="subTitle" idx="4"/>
          </p:nvPr>
        </p:nvSpPr>
        <p:spPr>
          <a:xfrm>
            <a:off x="948904" y="2531195"/>
            <a:ext cx="3591314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sEMG-based finger gesture recognition in </a:t>
            </a:r>
            <a:br>
              <a:rPr lang="en-US" sz="2400" dirty="0"/>
            </a:br>
            <a:r>
              <a:rPr lang="en-US" sz="2400" dirty="0"/>
              <a:t>a fixed hand position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p49"/>
          <p:cNvSpPr/>
          <p:nvPr/>
        </p:nvSpPr>
        <p:spPr>
          <a:xfrm>
            <a:off x="1631700" y="252046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9"/>
          <p:cNvSpPr/>
          <p:nvPr/>
        </p:nvSpPr>
        <p:spPr>
          <a:xfrm>
            <a:off x="6755200" y="252046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9"/>
          <p:cNvSpPr/>
          <p:nvPr/>
        </p:nvSpPr>
        <p:spPr>
          <a:xfrm>
            <a:off x="4208450" y="252046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9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Methods</a:t>
            </a:r>
            <a:endParaRPr sz="4000" dirty="0"/>
          </a:p>
        </p:txBody>
      </p:sp>
      <p:sp>
        <p:nvSpPr>
          <p:cNvPr id="4597" name="Google Shape;4597;p49"/>
          <p:cNvSpPr txBox="1">
            <a:spLocks noGrp="1"/>
          </p:cNvSpPr>
          <p:nvPr>
            <p:ph type="title" idx="3"/>
          </p:nvPr>
        </p:nvSpPr>
        <p:spPr>
          <a:xfrm>
            <a:off x="8443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Wireless sEMG system</a:t>
            </a:r>
            <a:br>
              <a:rPr lang="en-US" sz="2000" dirty="0"/>
            </a:br>
            <a:endParaRPr dirty="0"/>
          </a:p>
        </p:txBody>
      </p:sp>
      <p:sp>
        <p:nvSpPr>
          <p:cNvPr id="4599" name="Google Shape;4599;p49"/>
          <p:cNvSpPr txBox="1">
            <a:spLocks noGrp="1"/>
          </p:cNvSpPr>
          <p:nvPr>
            <p:ph type="title" idx="4"/>
          </p:nvPr>
        </p:nvSpPr>
        <p:spPr>
          <a:xfrm>
            <a:off x="3391100" y="202412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Data collection</a:t>
            </a:r>
            <a:br>
              <a:rPr lang="en-US" sz="2000" dirty="0"/>
            </a:br>
            <a:endParaRPr dirty="0"/>
          </a:p>
        </p:txBody>
      </p:sp>
      <p:sp>
        <p:nvSpPr>
          <p:cNvPr id="4601" name="Google Shape;4601;p49"/>
          <p:cNvSpPr txBox="1">
            <a:spLocks noGrp="1"/>
          </p:cNvSpPr>
          <p:nvPr>
            <p:ph type="title" idx="6"/>
          </p:nvPr>
        </p:nvSpPr>
        <p:spPr>
          <a:xfrm>
            <a:off x="59378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Data analysis</a:t>
            </a:r>
          </a:p>
        </p:txBody>
      </p:sp>
      <p:sp>
        <p:nvSpPr>
          <p:cNvPr id="4603" name="Google Shape;4603;p49"/>
          <p:cNvSpPr txBox="1">
            <a:spLocks noGrp="1"/>
          </p:cNvSpPr>
          <p:nvPr>
            <p:ph type="title"/>
          </p:nvPr>
        </p:nvSpPr>
        <p:spPr>
          <a:xfrm>
            <a:off x="17053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04" name="Google Shape;4604;p49"/>
          <p:cNvSpPr txBox="1">
            <a:spLocks noGrp="1"/>
          </p:cNvSpPr>
          <p:nvPr>
            <p:ph type="title" idx="8"/>
          </p:nvPr>
        </p:nvSpPr>
        <p:spPr>
          <a:xfrm>
            <a:off x="428210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05" name="Google Shape;4605;p49"/>
          <p:cNvSpPr txBox="1">
            <a:spLocks noGrp="1"/>
          </p:cNvSpPr>
          <p:nvPr>
            <p:ph type="title" idx="9"/>
          </p:nvPr>
        </p:nvSpPr>
        <p:spPr>
          <a:xfrm>
            <a:off x="68288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606" name="Google Shape;4606;p49"/>
          <p:cNvCxnSpPr>
            <a:stCxn id="4593" idx="6"/>
            <a:endCxn id="4595" idx="2"/>
          </p:cNvCxnSpPr>
          <p:nvPr/>
        </p:nvCxnSpPr>
        <p:spPr>
          <a:xfrm>
            <a:off x="2358900" y="2884063"/>
            <a:ext cx="184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7" name="Google Shape;4607;p49"/>
          <p:cNvCxnSpPr>
            <a:stCxn id="4595" idx="6"/>
            <a:endCxn id="4594" idx="2"/>
          </p:cNvCxnSpPr>
          <p:nvPr/>
        </p:nvCxnSpPr>
        <p:spPr>
          <a:xfrm>
            <a:off x="4935650" y="2884063"/>
            <a:ext cx="181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36"/>
          <p:cNvSpPr/>
          <p:nvPr/>
        </p:nvSpPr>
        <p:spPr>
          <a:xfrm>
            <a:off x="394050" y="937050"/>
            <a:ext cx="3269400" cy="32694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4" name="Google Shape;4374;p36"/>
          <p:cNvSpPr txBox="1">
            <a:spLocks noGrp="1"/>
          </p:cNvSpPr>
          <p:nvPr>
            <p:ph type="title"/>
          </p:nvPr>
        </p:nvSpPr>
        <p:spPr>
          <a:xfrm>
            <a:off x="4000475" y="937050"/>
            <a:ext cx="46452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dirty="0"/>
              <a:t>Wireless sEMG system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4375" name="Google Shape;4375;p36"/>
          <p:cNvSpPr txBox="1">
            <a:spLocks noGrp="1"/>
          </p:cNvSpPr>
          <p:nvPr>
            <p:ph type="subTitle" idx="1"/>
          </p:nvPr>
        </p:nvSpPr>
        <p:spPr>
          <a:xfrm>
            <a:off x="4000625" y="2575550"/>
            <a:ext cx="4423500" cy="13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/>
              <a:t>X-</a:t>
            </a:r>
            <a:r>
              <a:rPr lang="en-US" sz="2400" dirty="0" err="1"/>
              <a:t>trodes</a:t>
            </a:r>
            <a:r>
              <a:rPr lang="en-US" sz="2400" dirty="0"/>
              <a:t> Inc. system contains 16 electrodes and a data acquisition unit.</a:t>
            </a:r>
            <a:endParaRPr sz="2400" dirty="0"/>
          </a:p>
        </p:txBody>
      </p:sp>
      <p:pic>
        <p:nvPicPr>
          <p:cNvPr id="4376" name="Google Shape;4376;p36"/>
          <p:cNvPicPr preferRelativeResize="0"/>
          <p:nvPr/>
        </p:nvPicPr>
        <p:blipFill rotWithShape="1">
          <a:blip r:embed="rId3"/>
          <a:srcRect l="8370" t="24746" r="41760" b="3183"/>
          <a:stretch/>
        </p:blipFill>
        <p:spPr>
          <a:xfrm>
            <a:off x="719875" y="1238209"/>
            <a:ext cx="2587045" cy="238868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p36"/>
          <p:cNvSpPr txBox="1">
            <a:spLocks noGrp="1"/>
          </p:cNvSpPr>
          <p:nvPr>
            <p:ph type="title"/>
          </p:nvPr>
        </p:nvSpPr>
        <p:spPr>
          <a:xfrm>
            <a:off x="1216325" y="721400"/>
            <a:ext cx="742935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dirty="0"/>
              <a:t>Data collection</a:t>
            </a:r>
            <a:br>
              <a:rPr lang="en-US" sz="4400" dirty="0"/>
            </a:br>
            <a:endParaRPr lang="en-US" sz="18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82F79DC-0501-A6C1-F599-566953E9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77" y="1888733"/>
            <a:ext cx="5362884" cy="2614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103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Data analysis</a:t>
            </a:r>
          </a:p>
        </p:txBody>
      </p:sp>
      <p:sp>
        <p:nvSpPr>
          <p:cNvPr id="4614" name="Google Shape;4614;p50"/>
          <p:cNvSpPr txBox="1"/>
          <p:nvPr/>
        </p:nvSpPr>
        <p:spPr>
          <a:xfrm>
            <a:off x="719988" y="2174862"/>
            <a:ext cx="21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</a:t>
            </a:r>
            <a:r>
              <a:rPr lang="en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iltering</a:t>
            </a:r>
            <a:endParaRPr sz="2000" dirty="0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16" name="Google Shape;4616;p50"/>
          <p:cNvSpPr txBox="1"/>
          <p:nvPr/>
        </p:nvSpPr>
        <p:spPr>
          <a:xfrm>
            <a:off x="4482274" y="1895730"/>
            <a:ext cx="213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</a:t>
            </a:r>
            <a:r>
              <a:rPr lang="en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eatures extraction</a:t>
            </a:r>
            <a:endParaRPr sz="2000" dirty="0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18" name="Google Shape;4618;p50"/>
          <p:cNvSpPr txBox="1"/>
          <p:nvPr/>
        </p:nvSpPr>
        <p:spPr>
          <a:xfrm>
            <a:off x="2601131" y="2960393"/>
            <a:ext cx="21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Segmantion</a:t>
            </a:r>
            <a:endParaRPr sz="2000" dirty="0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19" name="Google Shape;4619;p50"/>
          <p:cNvSpPr txBox="1"/>
          <p:nvPr/>
        </p:nvSpPr>
        <p:spPr>
          <a:xfrm>
            <a:off x="6303117" y="2960393"/>
            <a:ext cx="213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Model</a:t>
            </a:r>
            <a:endParaRPr sz="2000" dirty="0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21" name="Google Shape;4621;p50"/>
          <p:cNvSpPr/>
          <p:nvPr/>
        </p:nvSpPr>
        <p:spPr>
          <a:xfrm>
            <a:off x="1742250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50"/>
          <p:cNvSpPr/>
          <p:nvPr/>
        </p:nvSpPr>
        <p:spPr>
          <a:xfrm>
            <a:off x="3623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50"/>
          <p:cNvSpPr/>
          <p:nvPr/>
        </p:nvSpPr>
        <p:spPr>
          <a:xfrm>
            <a:off x="5474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50"/>
          <p:cNvSpPr/>
          <p:nvPr/>
        </p:nvSpPr>
        <p:spPr>
          <a:xfrm>
            <a:off x="7325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25" name="Google Shape;4625;p50"/>
          <p:cNvCxnSpPr>
            <a:stCxn id="4621" idx="6"/>
            <a:endCxn id="4622" idx="2"/>
          </p:cNvCxnSpPr>
          <p:nvPr/>
        </p:nvCxnSpPr>
        <p:spPr>
          <a:xfrm>
            <a:off x="1896750" y="2902205"/>
            <a:ext cx="172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6" name="Google Shape;4626;p50"/>
          <p:cNvCxnSpPr>
            <a:stCxn id="4622" idx="6"/>
            <a:endCxn id="4623" idx="2"/>
          </p:cNvCxnSpPr>
          <p:nvPr/>
        </p:nvCxnSpPr>
        <p:spPr>
          <a:xfrm>
            <a:off x="3777875" y="2902205"/>
            <a:ext cx="169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7" name="Google Shape;4627;p50"/>
          <p:cNvCxnSpPr>
            <a:endCxn id="4624" idx="2"/>
          </p:cNvCxnSpPr>
          <p:nvPr/>
        </p:nvCxnSpPr>
        <p:spPr>
          <a:xfrm>
            <a:off x="5628875" y="2902205"/>
            <a:ext cx="169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p40"/>
          <p:cNvSpPr/>
          <p:nvPr/>
        </p:nvSpPr>
        <p:spPr>
          <a:xfrm>
            <a:off x="0" y="50"/>
            <a:ext cx="41637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FFFFF">
                  <a:alpha val="0"/>
                  <a:alpha val="56420"/>
                </a:srgbClr>
              </a:gs>
              <a:gs pos="25000">
                <a:srgbClr val="FFFFFF">
                  <a:alpha val="0"/>
                  <a:alpha val="56420"/>
                </a:srgbClr>
              </a:gs>
              <a:gs pos="50000">
                <a:srgbClr val="FFFFFF">
                  <a:alpha val="19215"/>
                  <a:alpha val="56420"/>
                </a:srgbClr>
              </a:gs>
              <a:gs pos="100000">
                <a:srgbClr val="BEBEBE">
                  <a:alpha val="40000"/>
                  <a:alpha val="5642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1" name="Google Shape;4471;p40"/>
          <p:cNvSpPr txBox="1">
            <a:spLocks noGrp="1"/>
          </p:cNvSpPr>
          <p:nvPr>
            <p:ph type="title"/>
          </p:nvPr>
        </p:nvSpPr>
        <p:spPr>
          <a:xfrm>
            <a:off x="863807" y="359734"/>
            <a:ext cx="6457183" cy="18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Features extraction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2F47AF2-8356-F397-0A7D-BB435081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39" y="1261986"/>
            <a:ext cx="4516043" cy="3673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A17719F-70AF-ED63-8B9E-E8CE5E99F4BE}"/>
              </a:ext>
            </a:extLst>
          </p:cNvPr>
          <p:cNvSpPr txBox="1"/>
          <p:nvPr/>
        </p:nvSpPr>
        <p:spPr>
          <a:xfrm>
            <a:off x="5472987" y="2108200"/>
            <a:ext cx="330695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BeeZee" panose="020B0604020202020204" charset="0"/>
              </a:rPr>
              <a:t>Rms maps of one subject.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BeeZee" panose="020B0604020202020204" charset="0"/>
              </a:rPr>
              <a:t>Each row represents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BeeZee" panose="020B0604020202020204" charset="0"/>
              </a:rPr>
              <a:t>one hand gesture, and the columns represent different repetitions of the same gesture.</a:t>
            </a:r>
          </a:p>
          <a:p>
            <a:endParaRPr lang="he-IL" sz="2000" dirty="0">
              <a:latin typeface="ABeeZe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3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Data analysis</a:t>
            </a:r>
          </a:p>
        </p:txBody>
      </p:sp>
      <p:sp>
        <p:nvSpPr>
          <p:cNvPr id="4614" name="Google Shape;4614;p50"/>
          <p:cNvSpPr txBox="1"/>
          <p:nvPr/>
        </p:nvSpPr>
        <p:spPr>
          <a:xfrm>
            <a:off x="719988" y="2174862"/>
            <a:ext cx="21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</a:t>
            </a:r>
            <a:r>
              <a:rPr lang="en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iltering</a:t>
            </a:r>
            <a:endParaRPr sz="2000" dirty="0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16" name="Google Shape;4616;p50"/>
          <p:cNvSpPr txBox="1"/>
          <p:nvPr/>
        </p:nvSpPr>
        <p:spPr>
          <a:xfrm>
            <a:off x="4482274" y="1895730"/>
            <a:ext cx="213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</a:t>
            </a:r>
            <a:r>
              <a:rPr lang="en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eatures extraction</a:t>
            </a:r>
            <a:endParaRPr sz="2000" dirty="0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18" name="Google Shape;4618;p50"/>
          <p:cNvSpPr txBox="1"/>
          <p:nvPr/>
        </p:nvSpPr>
        <p:spPr>
          <a:xfrm>
            <a:off x="2601131" y="2960393"/>
            <a:ext cx="21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Segmantion</a:t>
            </a:r>
            <a:endParaRPr sz="2000" dirty="0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19" name="Google Shape;4619;p50"/>
          <p:cNvSpPr txBox="1"/>
          <p:nvPr/>
        </p:nvSpPr>
        <p:spPr>
          <a:xfrm>
            <a:off x="6303117" y="2960393"/>
            <a:ext cx="213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A0C0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Model</a:t>
            </a:r>
            <a:endParaRPr sz="2000" dirty="0">
              <a:solidFill>
                <a:srgbClr val="7A0C0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21" name="Google Shape;4621;p50"/>
          <p:cNvSpPr/>
          <p:nvPr/>
        </p:nvSpPr>
        <p:spPr>
          <a:xfrm>
            <a:off x="1742250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50"/>
          <p:cNvSpPr/>
          <p:nvPr/>
        </p:nvSpPr>
        <p:spPr>
          <a:xfrm>
            <a:off x="3623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50"/>
          <p:cNvSpPr/>
          <p:nvPr/>
        </p:nvSpPr>
        <p:spPr>
          <a:xfrm>
            <a:off x="5474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50"/>
          <p:cNvSpPr/>
          <p:nvPr/>
        </p:nvSpPr>
        <p:spPr>
          <a:xfrm>
            <a:off x="7325375" y="2824955"/>
            <a:ext cx="154500" cy="1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25" name="Google Shape;4625;p50"/>
          <p:cNvCxnSpPr>
            <a:stCxn id="4621" idx="6"/>
            <a:endCxn id="4622" idx="2"/>
          </p:cNvCxnSpPr>
          <p:nvPr/>
        </p:nvCxnSpPr>
        <p:spPr>
          <a:xfrm>
            <a:off x="1896750" y="2902205"/>
            <a:ext cx="172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6" name="Google Shape;4626;p50"/>
          <p:cNvCxnSpPr>
            <a:stCxn id="4622" idx="6"/>
            <a:endCxn id="4623" idx="2"/>
          </p:cNvCxnSpPr>
          <p:nvPr/>
        </p:nvCxnSpPr>
        <p:spPr>
          <a:xfrm>
            <a:off x="3777875" y="2902205"/>
            <a:ext cx="169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7" name="Google Shape;4627;p50"/>
          <p:cNvCxnSpPr>
            <a:endCxn id="4624" idx="2"/>
          </p:cNvCxnSpPr>
          <p:nvPr/>
        </p:nvCxnSpPr>
        <p:spPr>
          <a:xfrm>
            <a:off x="5628875" y="2902205"/>
            <a:ext cx="169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19554246"/>
      </p:ext>
    </p:extLst>
  </p:cSld>
  <p:clrMapOvr>
    <a:masterClrMapping/>
  </p:clrMapOvr>
</p:sld>
</file>

<file path=ppt/theme/theme1.xml><?xml version="1.0" encoding="utf-8"?>
<a:theme xmlns:a="http://schemas.openxmlformats.org/drawingml/2006/main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7534</TotalTime>
  <Words>611</Words>
  <Application>Microsoft Office PowerPoint</Application>
  <PresentationFormat>On-screen Show (16:9)</PresentationFormat>
  <Paragraphs>117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PT Sans</vt:lpstr>
      <vt:lpstr>Black Han Sans</vt:lpstr>
      <vt:lpstr>Calibri</vt:lpstr>
      <vt:lpstr>ABeeZee</vt:lpstr>
      <vt:lpstr>Arial</vt:lpstr>
      <vt:lpstr>Google Sans</vt:lpstr>
      <vt:lpstr>Open Sans</vt:lpstr>
      <vt:lpstr>Smart Home Project Proposal by Slidesgo</vt:lpstr>
      <vt:lpstr>Finger gesture recognition during hand movement with smart skin technology and deep learning</vt:lpstr>
      <vt:lpstr>Gesture Recognition Aim</vt:lpstr>
      <vt:lpstr>WHAT WE ARE WORKING ON</vt:lpstr>
      <vt:lpstr>Methods</vt:lpstr>
      <vt:lpstr>Wireless sEMG system </vt:lpstr>
      <vt:lpstr>Data collection </vt:lpstr>
      <vt:lpstr>Data analysis</vt:lpstr>
      <vt:lpstr>Features extraction</vt:lpstr>
      <vt:lpstr>Data analysis</vt:lpstr>
      <vt:lpstr>Model Architecture</vt:lpstr>
      <vt:lpstr>Classification tasks</vt:lpstr>
      <vt:lpstr>Classification tasks</vt:lpstr>
      <vt:lpstr>Classification tasks</vt:lpstr>
      <vt:lpstr>Classification tasks</vt:lpstr>
      <vt:lpstr>So Far</vt:lpstr>
      <vt:lpstr>Future</vt:lpstr>
      <vt:lpstr>Future</vt:lpstr>
      <vt:lpstr>THANKS</vt:lpstr>
      <vt:lpstr>Loss VS. Accuracy</vt:lpstr>
      <vt:lpstr>Pos |||| signal</vt:lpstr>
      <vt:lpstr>Pos ||| signal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 gesture recognition during hand movement with smart skin technology and deep learning</dc:title>
  <dc:creator>galba</dc:creator>
  <cp:lastModifiedBy>Tomer Roditi</cp:lastModifiedBy>
  <cp:revision>20</cp:revision>
  <dcterms:modified xsi:type="dcterms:W3CDTF">2023-04-28T14:10:19Z</dcterms:modified>
</cp:coreProperties>
</file>